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3"/>
  </p:notesMasterIdLst>
  <p:sldIdLst>
    <p:sldId id="315" r:id="rId2"/>
    <p:sldId id="316" r:id="rId3"/>
    <p:sldId id="310" r:id="rId4"/>
    <p:sldId id="256" r:id="rId5"/>
    <p:sldId id="285" r:id="rId6"/>
    <p:sldId id="258" r:id="rId7"/>
    <p:sldId id="286" r:id="rId8"/>
    <p:sldId id="290" r:id="rId9"/>
    <p:sldId id="280" r:id="rId10"/>
    <p:sldId id="282" r:id="rId11"/>
    <p:sldId id="288" r:id="rId12"/>
    <p:sldId id="304" r:id="rId13"/>
    <p:sldId id="260" r:id="rId14"/>
    <p:sldId id="302" r:id="rId15"/>
    <p:sldId id="291" r:id="rId16"/>
    <p:sldId id="303" r:id="rId17"/>
    <p:sldId id="305" r:id="rId18"/>
    <p:sldId id="296" r:id="rId19"/>
    <p:sldId id="293" r:id="rId20"/>
    <p:sldId id="294" r:id="rId21"/>
    <p:sldId id="295" r:id="rId22"/>
    <p:sldId id="298" r:id="rId23"/>
    <p:sldId id="307" r:id="rId24"/>
    <p:sldId id="292" r:id="rId25"/>
    <p:sldId id="263" r:id="rId26"/>
    <p:sldId id="264" r:id="rId27"/>
    <p:sldId id="309" r:id="rId28"/>
    <p:sldId id="308" r:id="rId29"/>
    <p:sldId id="267" r:id="rId30"/>
    <p:sldId id="311" r:id="rId31"/>
    <p:sldId id="314"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59" autoAdjust="0"/>
    <p:restoredTop sz="94660"/>
  </p:normalViewPr>
  <p:slideViewPr>
    <p:cSldViewPr snapToGrid="0">
      <p:cViewPr varScale="1">
        <p:scale>
          <a:sx n="109" d="100"/>
          <a:sy n="109" d="100"/>
        </p:scale>
        <p:origin x="408"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6C4A2-E743-4E7D-9601-05B4D39CD6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0B9EBC6-BA5C-4F89-97C2-8C66BAED1370}">
      <dgm:prSet>
        <dgm:style>
          <a:lnRef idx="1">
            <a:schemeClr val="accent5"/>
          </a:lnRef>
          <a:fillRef idx="2">
            <a:schemeClr val="accent5"/>
          </a:fillRef>
          <a:effectRef idx="1">
            <a:schemeClr val="accent5"/>
          </a:effectRef>
          <a:fontRef idx="minor">
            <a:schemeClr val="dk1"/>
          </a:fontRef>
        </dgm:style>
      </dgm:prSet>
      <dgm:spPr/>
      <dgm:t>
        <a:bodyPr/>
        <a:lstStyle/>
        <a:p>
          <a:pPr algn="ctr" rtl="0"/>
          <a:r>
            <a:rPr lang="tr-TR" b="1" dirty="0" smtClean="0">
              <a:solidFill>
                <a:srgbClr val="FF0000"/>
              </a:solidFill>
            </a:rPr>
            <a:t>ŞİDDET VE AKRAN ZORBALIĞI</a:t>
          </a:r>
          <a:endParaRPr lang="tr-TR" b="1" dirty="0">
            <a:solidFill>
              <a:srgbClr val="FF0000"/>
            </a:solidFill>
          </a:endParaRPr>
        </a:p>
      </dgm:t>
    </dgm:pt>
    <dgm:pt modelId="{AEC9229D-FC6B-47C0-97BC-4D0830E620D0}" type="parTrans" cxnId="{35AA0BB6-7238-456D-8086-A0DF4FA9E491}">
      <dgm:prSet/>
      <dgm:spPr/>
      <dgm:t>
        <a:bodyPr/>
        <a:lstStyle/>
        <a:p>
          <a:endParaRPr lang="tr-TR"/>
        </a:p>
      </dgm:t>
    </dgm:pt>
    <dgm:pt modelId="{B3032D3D-965A-438D-8111-A75E4B759125}" type="sibTrans" cxnId="{35AA0BB6-7238-456D-8086-A0DF4FA9E491}">
      <dgm:prSet/>
      <dgm:spPr/>
      <dgm:t>
        <a:bodyPr/>
        <a:lstStyle/>
        <a:p>
          <a:endParaRPr lang="tr-TR"/>
        </a:p>
      </dgm:t>
    </dgm:pt>
    <dgm:pt modelId="{7D7857C9-64A3-4D34-82B1-95F188E59E82}" type="pres">
      <dgm:prSet presAssocID="{EB16C4A2-E743-4E7D-9601-05B4D39CD6D3}" presName="linear" presStyleCnt="0">
        <dgm:presLayoutVars>
          <dgm:animLvl val="lvl"/>
          <dgm:resizeHandles val="exact"/>
        </dgm:presLayoutVars>
      </dgm:prSet>
      <dgm:spPr/>
      <dgm:t>
        <a:bodyPr/>
        <a:lstStyle/>
        <a:p>
          <a:endParaRPr lang="tr-TR"/>
        </a:p>
      </dgm:t>
    </dgm:pt>
    <dgm:pt modelId="{6CF7E42F-6405-44FD-87E3-941A6E988FB7}" type="pres">
      <dgm:prSet presAssocID="{60B9EBC6-BA5C-4F89-97C2-8C66BAED1370}" presName="parentText" presStyleLbl="node1" presStyleIdx="0" presStyleCnt="1">
        <dgm:presLayoutVars>
          <dgm:chMax val="0"/>
          <dgm:bulletEnabled val="1"/>
        </dgm:presLayoutVars>
      </dgm:prSet>
      <dgm:spPr/>
      <dgm:t>
        <a:bodyPr/>
        <a:lstStyle/>
        <a:p>
          <a:endParaRPr lang="tr-TR"/>
        </a:p>
      </dgm:t>
    </dgm:pt>
  </dgm:ptLst>
  <dgm:cxnLst>
    <dgm:cxn modelId="{35AA0BB6-7238-456D-8086-A0DF4FA9E491}" srcId="{EB16C4A2-E743-4E7D-9601-05B4D39CD6D3}" destId="{60B9EBC6-BA5C-4F89-97C2-8C66BAED1370}" srcOrd="0" destOrd="0" parTransId="{AEC9229D-FC6B-47C0-97BC-4D0830E620D0}" sibTransId="{B3032D3D-965A-438D-8111-A75E4B759125}"/>
    <dgm:cxn modelId="{20C07276-0C5C-4FE2-AED4-4DE314B1F827}" type="presOf" srcId="{EB16C4A2-E743-4E7D-9601-05B4D39CD6D3}" destId="{7D7857C9-64A3-4D34-82B1-95F188E59E82}" srcOrd="0" destOrd="0" presId="urn:microsoft.com/office/officeart/2005/8/layout/vList2"/>
    <dgm:cxn modelId="{AA827963-F79E-4881-8621-027C8DC8B5C5}" type="presOf" srcId="{60B9EBC6-BA5C-4F89-97C2-8C66BAED1370}" destId="{6CF7E42F-6405-44FD-87E3-941A6E988FB7}" srcOrd="0" destOrd="0" presId="urn:microsoft.com/office/officeart/2005/8/layout/vList2"/>
    <dgm:cxn modelId="{44A50921-B7B0-4616-9AA6-2623FB50FA20}" type="presParOf" srcId="{7D7857C9-64A3-4D34-82B1-95F188E59E82}" destId="{6CF7E42F-6405-44FD-87E3-941A6E988FB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A76DC26-63D8-4D63-9714-C8A2AC2E9C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8FE5BA0C-D49E-47E9-935D-87012E2EAFA4}">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3600" b="1" dirty="0" smtClean="0"/>
            <a:t>Şiddetin-Zorbalığın En Sık Yaşandığı Yerler: </a:t>
          </a:r>
          <a:endParaRPr lang="tr-TR" sz="3600" b="1" dirty="0"/>
        </a:p>
      </dgm:t>
    </dgm:pt>
    <dgm:pt modelId="{85808EE0-72A4-47D2-A09A-C63DF7364DF1}" type="parTrans" cxnId="{95D0DF8E-BE8C-4A2A-9D4E-B3D69521B7DC}">
      <dgm:prSet/>
      <dgm:spPr/>
      <dgm:t>
        <a:bodyPr/>
        <a:lstStyle/>
        <a:p>
          <a:endParaRPr lang="tr-TR"/>
        </a:p>
      </dgm:t>
    </dgm:pt>
    <dgm:pt modelId="{E7C244CC-9E6B-46D4-B637-9C1534BC450C}" type="sibTrans" cxnId="{95D0DF8E-BE8C-4A2A-9D4E-B3D69521B7DC}">
      <dgm:prSet/>
      <dgm:spPr/>
      <dgm:t>
        <a:bodyPr/>
        <a:lstStyle/>
        <a:p>
          <a:endParaRPr lang="tr-TR"/>
        </a:p>
      </dgm:t>
    </dgm:pt>
    <dgm:pt modelId="{50FC1D9B-951B-43FE-AEA9-2963D6B89302}" type="pres">
      <dgm:prSet presAssocID="{2A76DC26-63D8-4D63-9714-C8A2AC2E9C5A}" presName="linear" presStyleCnt="0">
        <dgm:presLayoutVars>
          <dgm:animLvl val="lvl"/>
          <dgm:resizeHandles val="exact"/>
        </dgm:presLayoutVars>
      </dgm:prSet>
      <dgm:spPr/>
      <dgm:t>
        <a:bodyPr/>
        <a:lstStyle/>
        <a:p>
          <a:endParaRPr lang="tr-TR"/>
        </a:p>
      </dgm:t>
    </dgm:pt>
    <dgm:pt modelId="{891089D7-1D11-432A-AD3C-BB02EA037DC2}" type="pres">
      <dgm:prSet presAssocID="{8FE5BA0C-D49E-47E9-935D-87012E2EAFA4}" presName="parentText" presStyleLbl="node1" presStyleIdx="0" presStyleCnt="1" custScaleY="245330">
        <dgm:presLayoutVars>
          <dgm:chMax val="0"/>
          <dgm:bulletEnabled val="1"/>
        </dgm:presLayoutVars>
      </dgm:prSet>
      <dgm:spPr/>
      <dgm:t>
        <a:bodyPr/>
        <a:lstStyle/>
        <a:p>
          <a:endParaRPr lang="tr-TR"/>
        </a:p>
      </dgm:t>
    </dgm:pt>
  </dgm:ptLst>
  <dgm:cxnLst>
    <dgm:cxn modelId="{B74B0AAF-DB27-444A-AE43-ECD0EF13C2F5}" type="presOf" srcId="{8FE5BA0C-D49E-47E9-935D-87012E2EAFA4}" destId="{891089D7-1D11-432A-AD3C-BB02EA037DC2}" srcOrd="0" destOrd="0" presId="urn:microsoft.com/office/officeart/2005/8/layout/vList2"/>
    <dgm:cxn modelId="{95D0DF8E-BE8C-4A2A-9D4E-B3D69521B7DC}" srcId="{2A76DC26-63D8-4D63-9714-C8A2AC2E9C5A}" destId="{8FE5BA0C-D49E-47E9-935D-87012E2EAFA4}" srcOrd="0" destOrd="0" parTransId="{85808EE0-72A4-47D2-A09A-C63DF7364DF1}" sibTransId="{E7C244CC-9E6B-46D4-B637-9C1534BC450C}"/>
    <dgm:cxn modelId="{37B18D03-ADC0-43F7-8F46-B29FA7745EA2}" type="presOf" srcId="{2A76DC26-63D8-4D63-9714-C8A2AC2E9C5A}" destId="{50FC1D9B-951B-43FE-AEA9-2963D6B89302}" srcOrd="0" destOrd="0" presId="urn:microsoft.com/office/officeart/2005/8/layout/vList2"/>
    <dgm:cxn modelId="{DCED9D24-9844-446D-9284-0A8DAC5F0D28}" type="presParOf" srcId="{50FC1D9B-951B-43FE-AEA9-2963D6B89302}" destId="{891089D7-1D11-432A-AD3C-BB02EA037DC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D642C35-E849-4929-9FBD-93F06CFDFD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34930BF-0D98-47D0-B549-5E92A15CEB4E}">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3600" b="1" dirty="0" smtClean="0"/>
            <a:t>Şiddete-Zorbalığa Maruz Kalanların Hissettikleri</a:t>
          </a:r>
          <a:endParaRPr lang="tr-TR" sz="3600" dirty="0"/>
        </a:p>
      </dgm:t>
    </dgm:pt>
    <dgm:pt modelId="{F8B82AB0-BE53-4940-A48B-59A815764690}" type="parTrans" cxnId="{78EE08A2-DE57-4DD4-AA99-515CFBBB1DFB}">
      <dgm:prSet/>
      <dgm:spPr/>
      <dgm:t>
        <a:bodyPr/>
        <a:lstStyle/>
        <a:p>
          <a:endParaRPr lang="tr-TR"/>
        </a:p>
      </dgm:t>
    </dgm:pt>
    <dgm:pt modelId="{68BF86DF-1B47-48A2-8D1A-2AE580AF8C24}" type="sibTrans" cxnId="{78EE08A2-DE57-4DD4-AA99-515CFBBB1DFB}">
      <dgm:prSet/>
      <dgm:spPr/>
      <dgm:t>
        <a:bodyPr/>
        <a:lstStyle/>
        <a:p>
          <a:endParaRPr lang="tr-TR"/>
        </a:p>
      </dgm:t>
    </dgm:pt>
    <dgm:pt modelId="{1E84BDFC-A7A8-4CAA-8A3B-F46201601A1A}" type="pres">
      <dgm:prSet presAssocID="{6D642C35-E849-4929-9FBD-93F06CFDFD96}" presName="linear" presStyleCnt="0">
        <dgm:presLayoutVars>
          <dgm:animLvl val="lvl"/>
          <dgm:resizeHandles val="exact"/>
        </dgm:presLayoutVars>
      </dgm:prSet>
      <dgm:spPr/>
      <dgm:t>
        <a:bodyPr/>
        <a:lstStyle/>
        <a:p>
          <a:endParaRPr lang="tr-TR"/>
        </a:p>
      </dgm:t>
    </dgm:pt>
    <dgm:pt modelId="{9D4F8CE6-EABE-4520-830D-09763F90AE6A}" type="pres">
      <dgm:prSet presAssocID="{534930BF-0D98-47D0-B549-5E92A15CEB4E}" presName="parentText" presStyleLbl="node1" presStyleIdx="0" presStyleCnt="1">
        <dgm:presLayoutVars>
          <dgm:chMax val="0"/>
          <dgm:bulletEnabled val="1"/>
        </dgm:presLayoutVars>
      </dgm:prSet>
      <dgm:spPr/>
      <dgm:t>
        <a:bodyPr/>
        <a:lstStyle/>
        <a:p>
          <a:endParaRPr lang="tr-TR"/>
        </a:p>
      </dgm:t>
    </dgm:pt>
  </dgm:ptLst>
  <dgm:cxnLst>
    <dgm:cxn modelId="{1989A58C-BFD7-4D05-93FE-E3DD35A2A702}" type="presOf" srcId="{6D642C35-E849-4929-9FBD-93F06CFDFD96}" destId="{1E84BDFC-A7A8-4CAA-8A3B-F46201601A1A}" srcOrd="0" destOrd="0" presId="urn:microsoft.com/office/officeart/2005/8/layout/vList2"/>
    <dgm:cxn modelId="{BEF26830-61CA-447E-81D2-0209AAEC2CBD}" type="presOf" srcId="{534930BF-0D98-47D0-B549-5E92A15CEB4E}" destId="{9D4F8CE6-EABE-4520-830D-09763F90AE6A}" srcOrd="0" destOrd="0" presId="urn:microsoft.com/office/officeart/2005/8/layout/vList2"/>
    <dgm:cxn modelId="{78EE08A2-DE57-4DD4-AA99-515CFBBB1DFB}" srcId="{6D642C35-E849-4929-9FBD-93F06CFDFD96}" destId="{534930BF-0D98-47D0-B549-5E92A15CEB4E}" srcOrd="0" destOrd="0" parTransId="{F8B82AB0-BE53-4940-A48B-59A815764690}" sibTransId="{68BF86DF-1B47-48A2-8D1A-2AE580AF8C24}"/>
    <dgm:cxn modelId="{9F1A2A21-8C89-4E32-BAB4-F357EF99E519}" type="presParOf" srcId="{1E84BDFC-A7A8-4CAA-8A3B-F46201601A1A}" destId="{9D4F8CE6-EABE-4520-830D-09763F90AE6A}"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BFD8150-06C3-4705-9B2F-0FE85ABE67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4C94AA2D-2E84-4451-819B-C56817694692}">
      <dgm:prSet custT="1">
        <dgm:style>
          <a:lnRef idx="1">
            <a:schemeClr val="accent1"/>
          </a:lnRef>
          <a:fillRef idx="2">
            <a:schemeClr val="accent1"/>
          </a:fillRef>
          <a:effectRef idx="1">
            <a:schemeClr val="accent1"/>
          </a:effectRef>
          <a:fontRef idx="minor">
            <a:schemeClr val="dk1"/>
          </a:fontRef>
        </dgm:style>
      </dgm:prSet>
      <dgm:spPr/>
      <dgm:t>
        <a:bodyPr/>
        <a:lstStyle/>
        <a:p>
          <a:pPr algn="ctr" rtl="0"/>
          <a:r>
            <a:rPr lang="en-GB" sz="4000" b="1" dirty="0" err="1" smtClean="0">
              <a:solidFill>
                <a:srgbClr val="FF0000"/>
              </a:solidFill>
            </a:rPr>
            <a:t>Seyirci</a:t>
          </a:r>
          <a:r>
            <a:rPr lang="en-GB" sz="4000" b="1" dirty="0" smtClean="0">
              <a:solidFill>
                <a:srgbClr val="FF0000"/>
              </a:solidFill>
            </a:rPr>
            <a:t> ne </a:t>
          </a:r>
          <a:r>
            <a:rPr lang="en-GB" sz="4000" b="1" dirty="0" err="1" smtClean="0">
              <a:solidFill>
                <a:srgbClr val="FF0000"/>
              </a:solidFill>
            </a:rPr>
            <a:t>yapabilir</a:t>
          </a:r>
          <a:r>
            <a:rPr lang="en-GB" sz="4000" b="1" dirty="0" smtClean="0">
              <a:solidFill>
                <a:srgbClr val="FF0000"/>
              </a:solidFill>
            </a:rPr>
            <a:t>?</a:t>
          </a:r>
          <a:endParaRPr lang="tr-TR" sz="4000" dirty="0">
            <a:solidFill>
              <a:srgbClr val="FF0000"/>
            </a:solidFill>
          </a:endParaRPr>
        </a:p>
      </dgm:t>
    </dgm:pt>
    <dgm:pt modelId="{BEB5570D-ED1A-4CEC-A4FB-22586EA9D0C1}" type="parTrans" cxnId="{4002800E-B019-4A78-BCD6-8F241D6B9E1C}">
      <dgm:prSet/>
      <dgm:spPr/>
      <dgm:t>
        <a:bodyPr/>
        <a:lstStyle/>
        <a:p>
          <a:endParaRPr lang="tr-TR"/>
        </a:p>
      </dgm:t>
    </dgm:pt>
    <dgm:pt modelId="{312581DA-57A5-4BA6-9207-A0266161E4A4}" type="sibTrans" cxnId="{4002800E-B019-4A78-BCD6-8F241D6B9E1C}">
      <dgm:prSet/>
      <dgm:spPr/>
      <dgm:t>
        <a:bodyPr/>
        <a:lstStyle/>
        <a:p>
          <a:endParaRPr lang="tr-TR"/>
        </a:p>
      </dgm:t>
    </dgm:pt>
    <dgm:pt modelId="{0A34FDD3-A22E-4B6E-8D32-6EEAB3BC702A}" type="pres">
      <dgm:prSet presAssocID="{BBFD8150-06C3-4705-9B2F-0FE85ABE67B4}" presName="linear" presStyleCnt="0">
        <dgm:presLayoutVars>
          <dgm:animLvl val="lvl"/>
          <dgm:resizeHandles val="exact"/>
        </dgm:presLayoutVars>
      </dgm:prSet>
      <dgm:spPr/>
      <dgm:t>
        <a:bodyPr/>
        <a:lstStyle/>
        <a:p>
          <a:endParaRPr lang="tr-TR"/>
        </a:p>
      </dgm:t>
    </dgm:pt>
    <dgm:pt modelId="{85363094-EC00-455B-8A88-732D5429804C}" type="pres">
      <dgm:prSet presAssocID="{4C94AA2D-2E84-4451-819B-C56817694692}" presName="parentText" presStyleLbl="node1" presStyleIdx="0" presStyleCnt="1" custLinFactY="-200000" custLinFactNeighborX="-9558" custLinFactNeighborY="-224875">
        <dgm:presLayoutVars>
          <dgm:chMax val="0"/>
          <dgm:bulletEnabled val="1"/>
        </dgm:presLayoutVars>
      </dgm:prSet>
      <dgm:spPr/>
      <dgm:t>
        <a:bodyPr/>
        <a:lstStyle/>
        <a:p>
          <a:endParaRPr lang="tr-TR"/>
        </a:p>
      </dgm:t>
    </dgm:pt>
  </dgm:ptLst>
  <dgm:cxnLst>
    <dgm:cxn modelId="{145CF6AB-E498-46A1-B2C3-295BEC344813}" type="presOf" srcId="{BBFD8150-06C3-4705-9B2F-0FE85ABE67B4}" destId="{0A34FDD3-A22E-4B6E-8D32-6EEAB3BC702A}" srcOrd="0" destOrd="0" presId="urn:microsoft.com/office/officeart/2005/8/layout/vList2"/>
    <dgm:cxn modelId="{81397AA9-6C25-414C-9ADA-EBEAF732215C}" type="presOf" srcId="{4C94AA2D-2E84-4451-819B-C56817694692}" destId="{85363094-EC00-455B-8A88-732D5429804C}" srcOrd="0" destOrd="0" presId="urn:microsoft.com/office/officeart/2005/8/layout/vList2"/>
    <dgm:cxn modelId="{4002800E-B019-4A78-BCD6-8F241D6B9E1C}" srcId="{BBFD8150-06C3-4705-9B2F-0FE85ABE67B4}" destId="{4C94AA2D-2E84-4451-819B-C56817694692}" srcOrd="0" destOrd="0" parTransId="{BEB5570D-ED1A-4CEC-A4FB-22586EA9D0C1}" sibTransId="{312581DA-57A5-4BA6-9207-A0266161E4A4}"/>
    <dgm:cxn modelId="{BB400523-13B5-44D0-935D-BBE520B5B811}" type="presParOf" srcId="{0A34FDD3-A22E-4B6E-8D32-6EEAB3BC702A}" destId="{85363094-EC00-455B-8A88-732D5429804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24084D5-C654-4E53-8C03-305BB44BB2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3B4A843E-A16F-425F-94E7-779A1F7E2599}">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3600" b="1" dirty="0" smtClean="0"/>
            <a:t>Zorbalara Öneriler </a:t>
          </a:r>
          <a:endParaRPr lang="tr-TR" sz="3600" dirty="0"/>
        </a:p>
      </dgm:t>
    </dgm:pt>
    <dgm:pt modelId="{92C69257-8775-4FA9-B763-7714AF0A8DEB}" type="parTrans" cxnId="{986DB73A-D42E-426B-85AD-479EB4A5AD4B}">
      <dgm:prSet/>
      <dgm:spPr/>
      <dgm:t>
        <a:bodyPr/>
        <a:lstStyle/>
        <a:p>
          <a:endParaRPr lang="tr-TR"/>
        </a:p>
      </dgm:t>
    </dgm:pt>
    <dgm:pt modelId="{AE064AD3-7B7E-41E2-921B-B2FC758F7399}" type="sibTrans" cxnId="{986DB73A-D42E-426B-85AD-479EB4A5AD4B}">
      <dgm:prSet/>
      <dgm:spPr/>
      <dgm:t>
        <a:bodyPr/>
        <a:lstStyle/>
        <a:p>
          <a:endParaRPr lang="tr-TR"/>
        </a:p>
      </dgm:t>
    </dgm:pt>
    <dgm:pt modelId="{67B52C20-8FE0-4643-9A52-50A7DB826110}" type="pres">
      <dgm:prSet presAssocID="{924084D5-C654-4E53-8C03-305BB44BB267}" presName="linear" presStyleCnt="0">
        <dgm:presLayoutVars>
          <dgm:animLvl val="lvl"/>
          <dgm:resizeHandles val="exact"/>
        </dgm:presLayoutVars>
      </dgm:prSet>
      <dgm:spPr/>
      <dgm:t>
        <a:bodyPr/>
        <a:lstStyle/>
        <a:p>
          <a:endParaRPr lang="tr-TR"/>
        </a:p>
      </dgm:t>
    </dgm:pt>
    <dgm:pt modelId="{88ACE453-7CFC-4EEF-8027-C84FCE46438D}" type="pres">
      <dgm:prSet presAssocID="{3B4A843E-A16F-425F-94E7-779A1F7E2599}" presName="parentText" presStyleLbl="node1" presStyleIdx="0" presStyleCnt="1" custScaleY="100083">
        <dgm:presLayoutVars>
          <dgm:chMax val="0"/>
          <dgm:bulletEnabled val="1"/>
        </dgm:presLayoutVars>
      </dgm:prSet>
      <dgm:spPr/>
      <dgm:t>
        <a:bodyPr/>
        <a:lstStyle/>
        <a:p>
          <a:endParaRPr lang="tr-TR"/>
        </a:p>
      </dgm:t>
    </dgm:pt>
  </dgm:ptLst>
  <dgm:cxnLst>
    <dgm:cxn modelId="{A65927F9-6FD2-4BE5-80D5-3BBE1CDF79D5}" type="presOf" srcId="{3B4A843E-A16F-425F-94E7-779A1F7E2599}" destId="{88ACE453-7CFC-4EEF-8027-C84FCE46438D}" srcOrd="0" destOrd="0" presId="urn:microsoft.com/office/officeart/2005/8/layout/vList2"/>
    <dgm:cxn modelId="{01B0AE72-4B80-49B7-BA4F-230AE2CD1186}" type="presOf" srcId="{924084D5-C654-4E53-8C03-305BB44BB267}" destId="{67B52C20-8FE0-4643-9A52-50A7DB826110}" srcOrd="0" destOrd="0" presId="urn:microsoft.com/office/officeart/2005/8/layout/vList2"/>
    <dgm:cxn modelId="{986DB73A-D42E-426B-85AD-479EB4A5AD4B}" srcId="{924084D5-C654-4E53-8C03-305BB44BB267}" destId="{3B4A843E-A16F-425F-94E7-779A1F7E2599}" srcOrd="0" destOrd="0" parTransId="{92C69257-8775-4FA9-B763-7714AF0A8DEB}" sibTransId="{AE064AD3-7B7E-41E2-921B-B2FC758F7399}"/>
    <dgm:cxn modelId="{3A50D960-69F0-415A-BB8B-30DD7C7AA358}" type="presParOf" srcId="{67B52C20-8FE0-4643-9A52-50A7DB826110}" destId="{88ACE453-7CFC-4EEF-8027-C84FCE46438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F688EE6-88B6-480E-AAD5-3921CF0DB6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336D1C29-99F8-44A1-BBE5-44AEC89A862C}">
      <dgm:prSet custT="1">
        <dgm:style>
          <a:lnRef idx="1">
            <a:schemeClr val="accent1"/>
          </a:lnRef>
          <a:fillRef idx="2">
            <a:schemeClr val="accent1"/>
          </a:fillRef>
          <a:effectRef idx="1">
            <a:schemeClr val="accent1"/>
          </a:effectRef>
          <a:fontRef idx="minor">
            <a:schemeClr val="dk1"/>
          </a:fontRef>
        </dgm:style>
      </dgm:prSet>
      <dgm:spPr/>
      <dgm:t>
        <a:bodyPr/>
        <a:lstStyle/>
        <a:p>
          <a:pPr algn="ctr" rtl="0"/>
          <a:r>
            <a:rPr lang="tr-TR" sz="5400" b="1" smtClean="0">
              <a:solidFill>
                <a:srgbClr val="FF0000"/>
              </a:solidFill>
            </a:rPr>
            <a:t>UNUTMAYIN</a:t>
          </a:r>
          <a:endParaRPr lang="tr-TR" sz="5400" b="1">
            <a:solidFill>
              <a:srgbClr val="FF0000"/>
            </a:solidFill>
          </a:endParaRPr>
        </a:p>
      </dgm:t>
    </dgm:pt>
    <dgm:pt modelId="{471C4C4E-BFD4-4F87-8B35-8FFB6033FA10}" type="parTrans" cxnId="{7CF969C6-0606-4803-8148-AD8BB5DB5088}">
      <dgm:prSet/>
      <dgm:spPr/>
      <dgm:t>
        <a:bodyPr/>
        <a:lstStyle/>
        <a:p>
          <a:endParaRPr lang="tr-TR"/>
        </a:p>
      </dgm:t>
    </dgm:pt>
    <dgm:pt modelId="{D58BDBC4-3CB1-4DB8-938A-362EDDFB3261}" type="sibTrans" cxnId="{7CF969C6-0606-4803-8148-AD8BB5DB5088}">
      <dgm:prSet/>
      <dgm:spPr/>
      <dgm:t>
        <a:bodyPr/>
        <a:lstStyle/>
        <a:p>
          <a:endParaRPr lang="tr-TR"/>
        </a:p>
      </dgm:t>
    </dgm:pt>
    <dgm:pt modelId="{DEE31A84-B487-4C6A-87DC-BB78CC432632}" type="pres">
      <dgm:prSet presAssocID="{2F688EE6-88B6-480E-AAD5-3921CF0DB626}" presName="linear" presStyleCnt="0">
        <dgm:presLayoutVars>
          <dgm:animLvl val="lvl"/>
          <dgm:resizeHandles val="exact"/>
        </dgm:presLayoutVars>
      </dgm:prSet>
      <dgm:spPr/>
      <dgm:t>
        <a:bodyPr/>
        <a:lstStyle/>
        <a:p>
          <a:endParaRPr lang="tr-TR"/>
        </a:p>
      </dgm:t>
    </dgm:pt>
    <dgm:pt modelId="{AA6BCEEF-E72A-4E86-9C98-32B9974566EF}" type="pres">
      <dgm:prSet presAssocID="{336D1C29-99F8-44A1-BBE5-44AEC89A862C}" presName="parentText" presStyleLbl="node1" presStyleIdx="0" presStyleCnt="1">
        <dgm:presLayoutVars>
          <dgm:chMax val="0"/>
          <dgm:bulletEnabled val="1"/>
        </dgm:presLayoutVars>
      </dgm:prSet>
      <dgm:spPr/>
      <dgm:t>
        <a:bodyPr/>
        <a:lstStyle/>
        <a:p>
          <a:endParaRPr lang="tr-TR"/>
        </a:p>
      </dgm:t>
    </dgm:pt>
  </dgm:ptLst>
  <dgm:cxnLst>
    <dgm:cxn modelId="{53A2F09F-80A2-4D0A-8253-F30BF4748A38}" type="presOf" srcId="{2F688EE6-88B6-480E-AAD5-3921CF0DB626}" destId="{DEE31A84-B487-4C6A-87DC-BB78CC432632}" srcOrd="0" destOrd="0" presId="urn:microsoft.com/office/officeart/2005/8/layout/vList2"/>
    <dgm:cxn modelId="{7CF969C6-0606-4803-8148-AD8BB5DB5088}" srcId="{2F688EE6-88B6-480E-AAD5-3921CF0DB626}" destId="{336D1C29-99F8-44A1-BBE5-44AEC89A862C}" srcOrd="0" destOrd="0" parTransId="{471C4C4E-BFD4-4F87-8B35-8FFB6033FA10}" sibTransId="{D58BDBC4-3CB1-4DB8-938A-362EDDFB3261}"/>
    <dgm:cxn modelId="{CF5400F9-74C7-4371-9CBC-CBBE0D1C7DA6}" type="presOf" srcId="{336D1C29-99F8-44A1-BBE5-44AEC89A862C}" destId="{AA6BCEEF-E72A-4E86-9C98-32B9974566EF}" srcOrd="0" destOrd="0" presId="urn:microsoft.com/office/officeart/2005/8/layout/vList2"/>
    <dgm:cxn modelId="{BEF06F32-3AD0-4AC8-97FE-4130619BE14F}" type="presParOf" srcId="{DEE31A84-B487-4C6A-87DC-BB78CC432632}" destId="{AA6BCEEF-E72A-4E86-9C98-32B9974566E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6CFF631-01D5-4E75-B9A0-359F0CFA91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0FE83420-77CB-4CF2-B304-E5158274A768}">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smtClean="0">
              <a:solidFill>
                <a:srgbClr val="00B050"/>
              </a:solidFill>
            </a:rPr>
            <a:t>ÖFKENİZE HAKİM OLMAK VE KURALLARA UYMAK KAVGA ETMEKTEN DAHA FAZLA CESARET VE EMEK İSTER.</a:t>
          </a:r>
          <a:endParaRPr lang="tr-TR" sz="4400" b="1" dirty="0">
            <a:solidFill>
              <a:srgbClr val="00B050"/>
            </a:solidFill>
          </a:endParaRPr>
        </a:p>
      </dgm:t>
    </dgm:pt>
    <dgm:pt modelId="{2E2C0020-1614-4FDC-B49B-E9B67E34D65D}" type="parTrans" cxnId="{43F7850A-6464-4E61-80BF-59DCF36AEC78}">
      <dgm:prSet/>
      <dgm:spPr/>
      <dgm:t>
        <a:bodyPr/>
        <a:lstStyle/>
        <a:p>
          <a:endParaRPr lang="tr-TR"/>
        </a:p>
      </dgm:t>
    </dgm:pt>
    <dgm:pt modelId="{7B16C21D-C52B-4EE7-AEFB-144CF657C535}" type="sibTrans" cxnId="{43F7850A-6464-4E61-80BF-59DCF36AEC78}">
      <dgm:prSet/>
      <dgm:spPr/>
      <dgm:t>
        <a:bodyPr/>
        <a:lstStyle/>
        <a:p>
          <a:endParaRPr lang="tr-TR"/>
        </a:p>
      </dgm:t>
    </dgm:pt>
    <dgm:pt modelId="{35FF6545-6910-46C5-B4CF-0CDA27AE5C4D}" type="pres">
      <dgm:prSet presAssocID="{06CFF631-01D5-4E75-B9A0-359F0CFA91E9}" presName="linear" presStyleCnt="0">
        <dgm:presLayoutVars>
          <dgm:animLvl val="lvl"/>
          <dgm:resizeHandles val="exact"/>
        </dgm:presLayoutVars>
      </dgm:prSet>
      <dgm:spPr/>
      <dgm:t>
        <a:bodyPr/>
        <a:lstStyle/>
        <a:p>
          <a:endParaRPr lang="tr-TR"/>
        </a:p>
      </dgm:t>
    </dgm:pt>
    <dgm:pt modelId="{6BA69195-85FC-408C-A594-FE3DD0C62591}" type="pres">
      <dgm:prSet presAssocID="{0FE83420-77CB-4CF2-B304-E5158274A768}" presName="parentText" presStyleLbl="node1" presStyleIdx="0" presStyleCnt="1">
        <dgm:presLayoutVars>
          <dgm:chMax val="0"/>
          <dgm:bulletEnabled val="1"/>
        </dgm:presLayoutVars>
      </dgm:prSet>
      <dgm:spPr/>
      <dgm:t>
        <a:bodyPr/>
        <a:lstStyle/>
        <a:p>
          <a:endParaRPr lang="tr-TR"/>
        </a:p>
      </dgm:t>
    </dgm:pt>
  </dgm:ptLst>
  <dgm:cxnLst>
    <dgm:cxn modelId="{ED0F1A2A-5B12-4C00-B41E-F59649AE1E1B}" type="presOf" srcId="{0FE83420-77CB-4CF2-B304-E5158274A768}" destId="{6BA69195-85FC-408C-A594-FE3DD0C62591}" srcOrd="0" destOrd="0" presId="urn:microsoft.com/office/officeart/2005/8/layout/vList2"/>
    <dgm:cxn modelId="{43F7850A-6464-4E61-80BF-59DCF36AEC78}" srcId="{06CFF631-01D5-4E75-B9A0-359F0CFA91E9}" destId="{0FE83420-77CB-4CF2-B304-E5158274A768}" srcOrd="0" destOrd="0" parTransId="{2E2C0020-1614-4FDC-B49B-E9B67E34D65D}" sibTransId="{7B16C21D-C52B-4EE7-AEFB-144CF657C535}"/>
    <dgm:cxn modelId="{71C5FE5B-4FB5-456C-A23A-459A0575AA32}" type="presOf" srcId="{06CFF631-01D5-4E75-B9A0-359F0CFA91E9}" destId="{35FF6545-6910-46C5-B4CF-0CDA27AE5C4D}" srcOrd="0" destOrd="0" presId="urn:microsoft.com/office/officeart/2005/8/layout/vList2"/>
    <dgm:cxn modelId="{D7D6B407-08EC-47C0-BBDD-23C2A6C6A190}" type="presParOf" srcId="{35FF6545-6910-46C5-B4CF-0CDA27AE5C4D}" destId="{6BA69195-85FC-408C-A594-FE3DD0C6259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C7F408-AD78-44DF-8CA2-406269318C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CD259F7F-EAF9-4F93-B98B-EA449E271759}">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smtClean="0">
              <a:solidFill>
                <a:srgbClr val="FF0000"/>
              </a:solidFill>
            </a:rPr>
            <a:t>ŞİDDET</a:t>
          </a:r>
          <a:endParaRPr lang="tr-TR" sz="4800" dirty="0">
            <a:solidFill>
              <a:srgbClr val="FF0000"/>
            </a:solidFill>
          </a:endParaRPr>
        </a:p>
      </dgm:t>
    </dgm:pt>
    <dgm:pt modelId="{AD3EEA3A-9439-4921-86E9-73750DF73F13}" type="parTrans" cxnId="{B9504846-3863-49EA-A390-7D0463BCBA78}">
      <dgm:prSet/>
      <dgm:spPr/>
      <dgm:t>
        <a:bodyPr/>
        <a:lstStyle/>
        <a:p>
          <a:endParaRPr lang="tr-TR"/>
        </a:p>
      </dgm:t>
    </dgm:pt>
    <dgm:pt modelId="{6DF3D005-916A-49A3-A0EE-0FF5922D3CB6}" type="sibTrans" cxnId="{B9504846-3863-49EA-A390-7D0463BCBA78}">
      <dgm:prSet/>
      <dgm:spPr/>
      <dgm:t>
        <a:bodyPr/>
        <a:lstStyle/>
        <a:p>
          <a:endParaRPr lang="tr-TR"/>
        </a:p>
      </dgm:t>
    </dgm:pt>
    <dgm:pt modelId="{04F97ED0-8CDE-4473-AFF7-C1651251B6DD}" type="pres">
      <dgm:prSet presAssocID="{8DC7F408-AD78-44DF-8CA2-406269318C89}" presName="linear" presStyleCnt="0">
        <dgm:presLayoutVars>
          <dgm:animLvl val="lvl"/>
          <dgm:resizeHandles val="exact"/>
        </dgm:presLayoutVars>
      </dgm:prSet>
      <dgm:spPr/>
      <dgm:t>
        <a:bodyPr/>
        <a:lstStyle/>
        <a:p>
          <a:endParaRPr lang="tr-TR"/>
        </a:p>
      </dgm:t>
    </dgm:pt>
    <dgm:pt modelId="{848825DD-BF31-41B7-8EF4-7C86DB398AC1}" type="pres">
      <dgm:prSet presAssocID="{CD259F7F-EAF9-4F93-B98B-EA449E271759}" presName="parentText" presStyleLbl="node1" presStyleIdx="0" presStyleCnt="1" custLinFactNeighborX="-344">
        <dgm:presLayoutVars>
          <dgm:chMax val="0"/>
          <dgm:bulletEnabled val="1"/>
        </dgm:presLayoutVars>
      </dgm:prSet>
      <dgm:spPr/>
      <dgm:t>
        <a:bodyPr/>
        <a:lstStyle/>
        <a:p>
          <a:endParaRPr lang="tr-TR"/>
        </a:p>
      </dgm:t>
    </dgm:pt>
  </dgm:ptLst>
  <dgm:cxnLst>
    <dgm:cxn modelId="{B9504846-3863-49EA-A390-7D0463BCBA78}" srcId="{8DC7F408-AD78-44DF-8CA2-406269318C89}" destId="{CD259F7F-EAF9-4F93-B98B-EA449E271759}" srcOrd="0" destOrd="0" parTransId="{AD3EEA3A-9439-4921-86E9-73750DF73F13}" sibTransId="{6DF3D005-916A-49A3-A0EE-0FF5922D3CB6}"/>
    <dgm:cxn modelId="{2C1D2B65-AF8D-45DB-A1C5-14904C90B451}" type="presOf" srcId="{8DC7F408-AD78-44DF-8CA2-406269318C89}" destId="{04F97ED0-8CDE-4473-AFF7-C1651251B6DD}" srcOrd="0" destOrd="0" presId="urn:microsoft.com/office/officeart/2005/8/layout/vList2"/>
    <dgm:cxn modelId="{25FE7C39-4648-45DC-918F-84CB970E6D92}" type="presOf" srcId="{CD259F7F-EAF9-4F93-B98B-EA449E271759}" destId="{848825DD-BF31-41B7-8EF4-7C86DB398AC1}" srcOrd="0" destOrd="0" presId="urn:microsoft.com/office/officeart/2005/8/layout/vList2"/>
    <dgm:cxn modelId="{8738D2FD-DBCC-4E01-ADB0-38E46DBF5E5D}" type="presParOf" srcId="{04F97ED0-8CDE-4473-AFF7-C1651251B6DD}" destId="{848825DD-BF31-41B7-8EF4-7C86DB398AC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D6B3E0-25DF-4B74-A2AE-3CEE8516F4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C994BF5-0D22-449D-8160-1DC86E949CF9}">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2400" b="1" dirty="0" smtClean="0">
              <a:solidFill>
                <a:srgbClr val="FF0000"/>
              </a:solidFill>
            </a:rPr>
            <a:t>Şiddet, </a:t>
          </a:r>
          <a:r>
            <a:rPr lang="tr-TR" sz="2400" b="1" dirty="0" smtClean="0"/>
            <a:t>güç ve baskı uygulayarak insanların bedensel veya ruhsal açıdan zarar görmesine neden olan bireysel veya toplu hareketlerin tümüdür.</a:t>
          </a:r>
          <a:endParaRPr lang="tr-TR" sz="2400" dirty="0">
            <a:solidFill>
              <a:srgbClr val="FF0000"/>
            </a:solidFill>
          </a:endParaRPr>
        </a:p>
      </dgm:t>
    </dgm:pt>
    <dgm:pt modelId="{C543BE05-F04C-4043-94CC-BE767B2B635B}" type="parTrans" cxnId="{98EBC37D-78EF-4348-8C58-4516E2609BDF}">
      <dgm:prSet/>
      <dgm:spPr/>
      <dgm:t>
        <a:bodyPr/>
        <a:lstStyle/>
        <a:p>
          <a:endParaRPr lang="tr-TR"/>
        </a:p>
      </dgm:t>
    </dgm:pt>
    <dgm:pt modelId="{F3EBEB59-0957-40D0-9803-CCF4D1DE3406}" type="sibTrans" cxnId="{98EBC37D-78EF-4348-8C58-4516E2609BDF}">
      <dgm:prSet/>
      <dgm:spPr/>
      <dgm:t>
        <a:bodyPr/>
        <a:lstStyle/>
        <a:p>
          <a:endParaRPr lang="tr-TR"/>
        </a:p>
      </dgm:t>
    </dgm:pt>
    <dgm:pt modelId="{95DDC9A3-C1C2-4937-9A20-88E313BDA559}" type="pres">
      <dgm:prSet presAssocID="{6CD6B3E0-25DF-4B74-A2AE-3CEE8516F4E7}" presName="linear" presStyleCnt="0">
        <dgm:presLayoutVars>
          <dgm:animLvl val="lvl"/>
          <dgm:resizeHandles val="exact"/>
        </dgm:presLayoutVars>
      </dgm:prSet>
      <dgm:spPr/>
      <dgm:t>
        <a:bodyPr/>
        <a:lstStyle/>
        <a:p>
          <a:endParaRPr lang="tr-TR"/>
        </a:p>
      </dgm:t>
    </dgm:pt>
    <dgm:pt modelId="{D1A94760-C8AB-4667-A6AD-D88BE8986C98}" type="pres">
      <dgm:prSet presAssocID="{5C994BF5-0D22-449D-8160-1DC86E949CF9}" presName="parentText" presStyleLbl="node1" presStyleIdx="0" presStyleCnt="1">
        <dgm:presLayoutVars>
          <dgm:chMax val="0"/>
          <dgm:bulletEnabled val="1"/>
        </dgm:presLayoutVars>
      </dgm:prSet>
      <dgm:spPr/>
      <dgm:t>
        <a:bodyPr/>
        <a:lstStyle/>
        <a:p>
          <a:endParaRPr lang="tr-TR"/>
        </a:p>
      </dgm:t>
    </dgm:pt>
  </dgm:ptLst>
  <dgm:cxnLst>
    <dgm:cxn modelId="{DF187247-BA0B-4274-9316-DF667CD751EC}" type="presOf" srcId="{5C994BF5-0D22-449D-8160-1DC86E949CF9}" destId="{D1A94760-C8AB-4667-A6AD-D88BE8986C98}" srcOrd="0" destOrd="0" presId="urn:microsoft.com/office/officeart/2005/8/layout/vList2"/>
    <dgm:cxn modelId="{98EBC37D-78EF-4348-8C58-4516E2609BDF}" srcId="{6CD6B3E0-25DF-4B74-A2AE-3CEE8516F4E7}" destId="{5C994BF5-0D22-449D-8160-1DC86E949CF9}" srcOrd="0" destOrd="0" parTransId="{C543BE05-F04C-4043-94CC-BE767B2B635B}" sibTransId="{F3EBEB59-0957-40D0-9803-CCF4D1DE3406}"/>
    <dgm:cxn modelId="{1C0169F0-F172-4746-96F6-9EAC863D969A}" type="presOf" srcId="{6CD6B3E0-25DF-4B74-A2AE-3CEE8516F4E7}" destId="{95DDC9A3-C1C2-4937-9A20-88E313BDA559}" srcOrd="0" destOrd="0" presId="urn:microsoft.com/office/officeart/2005/8/layout/vList2"/>
    <dgm:cxn modelId="{14039656-9666-443F-8AA2-9C9B1A0D43CF}" type="presParOf" srcId="{95DDC9A3-C1C2-4937-9A20-88E313BDA559}" destId="{D1A94760-C8AB-4667-A6AD-D88BE8986C9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298F27-9C39-4100-B00D-3C3921BD0F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C11C4873-1725-4808-8F14-95BBA9597A13}">
      <dgm:prSet custT="1">
        <dgm:style>
          <a:lnRef idx="1">
            <a:schemeClr val="accent4"/>
          </a:lnRef>
          <a:fillRef idx="2">
            <a:schemeClr val="accent4"/>
          </a:fillRef>
          <a:effectRef idx="1">
            <a:schemeClr val="accent4"/>
          </a:effectRef>
          <a:fontRef idx="minor">
            <a:schemeClr val="dk1"/>
          </a:fontRef>
        </dgm:style>
      </dgm:prSet>
      <dgm:spPr/>
      <dgm:t>
        <a:bodyPr/>
        <a:lstStyle/>
        <a:p>
          <a:pPr algn="ctr" rtl="0"/>
          <a:r>
            <a:rPr lang="tr-TR" sz="4400" b="1" dirty="0" smtClean="0"/>
            <a:t>ZORBALIK</a:t>
          </a:r>
          <a:endParaRPr lang="tr-TR" sz="4800" dirty="0"/>
        </a:p>
      </dgm:t>
    </dgm:pt>
    <dgm:pt modelId="{31CFDCC8-ADF5-486F-A9DF-9CB3F3E20930}" type="parTrans" cxnId="{0A166BD3-20E3-459E-ADC4-5E10C96CB27A}">
      <dgm:prSet/>
      <dgm:spPr/>
      <dgm:t>
        <a:bodyPr/>
        <a:lstStyle/>
        <a:p>
          <a:endParaRPr lang="tr-TR"/>
        </a:p>
      </dgm:t>
    </dgm:pt>
    <dgm:pt modelId="{15D36473-17E6-48C5-A182-DEB3328192C6}" type="sibTrans" cxnId="{0A166BD3-20E3-459E-ADC4-5E10C96CB27A}">
      <dgm:prSet/>
      <dgm:spPr/>
      <dgm:t>
        <a:bodyPr/>
        <a:lstStyle/>
        <a:p>
          <a:endParaRPr lang="tr-TR"/>
        </a:p>
      </dgm:t>
    </dgm:pt>
    <dgm:pt modelId="{102C2649-3B61-4BB3-B250-8846FF27115E}" type="pres">
      <dgm:prSet presAssocID="{7C298F27-9C39-4100-B00D-3C3921BD0F55}" presName="linear" presStyleCnt="0">
        <dgm:presLayoutVars>
          <dgm:animLvl val="lvl"/>
          <dgm:resizeHandles val="exact"/>
        </dgm:presLayoutVars>
      </dgm:prSet>
      <dgm:spPr/>
      <dgm:t>
        <a:bodyPr/>
        <a:lstStyle/>
        <a:p>
          <a:endParaRPr lang="tr-TR"/>
        </a:p>
      </dgm:t>
    </dgm:pt>
    <dgm:pt modelId="{B7D9DDAD-C971-4E6C-A76F-6E6564F32842}" type="pres">
      <dgm:prSet presAssocID="{C11C4873-1725-4808-8F14-95BBA9597A13}" presName="parentText" presStyleLbl="node1" presStyleIdx="0" presStyleCnt="1">
        <dgm:presLayoutVars>
          <dgm:chMax val="0"/>
          <dgm:bulletEnabled val="1"/>
        </dgm:presLayoutVars>
      </dgm:prSet>
      <dgm:spPr/>
      <dgm:t>
        <a:bodyPr/>
        <a:lstStyle/>
        <a:p>
          <a:endParaRPr lang="tr-TR"/>
        </a:p>
      </dgm:t>
    </dgm:pt>
  </dgm:ptLst>
  <dgm:cxnLst>
    <dgm:cxn modelId="{0A166BD3-20E3-459E-ADC4-5E10C96CB27A}" srcId="{7C298F27-9C39-4100-B00D-3C3921BD0F55}" destId="{C11C4873-1725-4808-8F14-95BBA9597A13}" srcOrd="0" destOrd="0" parTransId="{31CFDCC8-ADF5-486F-A9DF-9CB3F3E20930}" sibTransId="{15D36473-17E6-48C5-A182-DEB3328192C6}"/>
    <dgm:cxn modelId="{4B0A44A8-5819-48D0-965A-57EFFF523801}" type="presOf" srcId="{C11C4873-1725-4808-8F14-95BBA9597A13}" destId="{B7D9DDAD-C971-4E6C-A76F-6E6564F32842}" srcOrd="0" destOrd="0" presId="urn:microsoft.com/office/officeart/2005/8/layout/vList2"/>
    <dgm:cxn modelId="{FAF992EB-DAA7-494A-9E1B-1A88A26F2D4F}" type="presOf" srcId="{7C298F27-9C39-4100-B00D-3C3921BD0F55}" destId="{102C2649-3B61-4BB3-B250-8846FF27115E}" srcOrd="0" destOrd="0" presId="urn:microsoft.com/office/officeart/2005/8/layout/vList2"/>
    <dgm:cxn modelId="{E444C7D7-26CA-4025-887B-8D86ED1226F0}" type="presParOf" srcId="{102C2649-3B61-4BB3-B250-8846FF27115E}" destId="{B7D9DDAD-C971-4E6C-A76F-6E6564F3284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89F5EF-65EA-4797-866F-F9232A24314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FE8326D5-EDDC-4D7A-866D-427E614D1104}">
      <dgm:prSet custT="1">
        <dgm:style>
          <a:lnRef idx="1">
            <a:schemeClr val="accent5"/>
          </a:lnRef>
          <a:fillRef idx="2">
            <a:schemeClr val="accent5"/>
          </a:fillRef>
          <a:effectRef idx="1">
            <a:schemeClr val="accent5"/>
          </a:effectRef>
          <a:fontRef idx="minor">
            <a:schemeClr val="dk1"/>
          </a:fontRef>
        </dgm:style>
      </dgm:prSet>
      <dgm:spPr/>
      <dgm:t>
        <a:bodyPr/>
        <a:lstStyle/>
        <a:p>
          <a:pPr algn="ctr" rtl="0"/>
          <a:r>
            <a:rPr lang="tr-TR" sz="2800" dirty="0" smtClean="0">
              <a:solidFill>
                <a:srgbClr val="FF0000"/>
              </a:solidFill>
            </a:rPr>
            <a:t>Zorbalık</a:t>
          </a:r>
          <a:r>
            <a:rPr lang="tr-TR" sz="2800" dirty="0" smtClean="0"/>
            <a:t>, güç eşitliğinin olmadığı, süreklilik gösteren zarar verici veya rahatsız edici saldırgan davranışları tanımlamak üzere kullanılır. </a:t>
          </a:r>
          <a:endParaRPr lang="tr-TR" sz="2800" dirty="0"/>
        </a:p>
      </dgm:t>
    </dgm:pt>
    <dgm:pt modelId="{5489F29D-36FE-4578-9B34-E601EA39A308}" type="parTrans" cxnId="{86649C90-F469-4B96-BD6C-A2948133488F}">
      <dgm:prSet/>
      <dgm:spPr/>
      <dgm:t>
        <a:bodyPr/>
        <a:lstStyle/>
        <a:p>
          <a:endParaRPr lang="tr-TR"/>
        </a:p>
      </dgm:t>
    </dgm:pt>
    <dgm:pt modelId="{ED90C38A-BC68-42CC-AFB4-F9DAB394041D}" type="sibTrans" cxnId="{86649C90-F469-4B96-BD6C-A2948133488F}">
      <dgm:prSet/>
      <dgm:spPr/>
      <dgm:t>
        <a:bodyPr/>
        <a:lstStyle/>
        <a:p>
          <a:endParaRPr lang="tr-TR"/>
        </a:p>
      </dgm:t>
    </dgm:pt>
    <dgm:pt modelId="{2C5934BB-CCA1-47C5-A146-1D493D773D36}" type="pres">
      <dgm:prSet presAssocID="{3B89F5EF-65EA-4797-866F-F9232A243145}" presName="linear" presStyleCnt="0">
        <dgm:presLayoutVars>
          <dgm:animLvl val="lvl"/>
          <dgm:resizeHandles val="exact"/>
        </dgm:presLayoutVars>
      </dgm:prSet>
      <dgm:spPr/>
      <dgm:t>
        <a:bodyPr/>
        <a:lstStyle/>
        <a:p>
          <a:endParaRPr lang="tr-TR"/>
        </a:p>
      </dgm:t>
    </dgm:pt>
    <dgm:pt modelId="{17926605-7FFD-4248-ADE8-C021D6F98FEF}" type="pres">
      <dgm:prSet presAssocID="{FE8326D5-EDDC-4D7A-866D-427E614D1104}" presName="parentText" presStyleLbl="node1" presStyleIdx="0" presStyleCnt="1" custLinFactNeighborX="384" custLinFactNeighborY="-2065">
        <dgm:presLayoutVars>
          <dgm:chMax val="0"/>
          <dgm:bulletEnabled val="1"/>
        </dgm:presLayoutVars>
      </dgm:prSet>
      <dgm:spPr/>
      <dgm:t>
        <a:bodyPr/>
        <a:lstStyle/>
        <a:p>
          <a:endParaRPr lang="tr-TR"/>
        </a:p>
      </dgm:t>
    </dgm:pt>
  </dgm:ptLst>
  <dgm:cxnLst>
    <dgm:cxn modelId="{C2455EB5-83F8-475E-BCC6-2C8A2B0A41AD}" type="presOf" srcId="{3B89F5EF-65EA-4797-866F-F9232A243145}" destId="{2C5934BB-CCA1-47C5-A146-1D493D773D36}" srcOrd="0" destOrd="0" presId="urn:microsoft.com/office/officeart/2005/8/layout/vList2"/>
    <dgm:cxn modelId="{BE187A82-7BDE-4D3F-87FB-14986232B2D5}" type="presOf" srcId="{FE8326D5-EDDC-4D7A-866D-427E614D1104}" destId="{17926605-7FFD-4248-ADE8-C021D6F98FEF}" srcOrd="0" destOrd="0" presId="urn:microsoft.com/office/officeart/2005/8/layout/vList2"/>
    <dgm:cxn modelId="{86649C90-F469-4B96-BD6C-A2948133488F}" srcId="{3B89F5EF-65EA-4797-866F-F9232A243145}" destId="{FE8326D5-EDDC-4D7A-866D-427E614D1104}" srcOrd="0" destOrd="0" parTransId="{5489F29D-36FE-4578-9B34-E601EA39A308}" sibTransId="{ED90C38A-BC68-42CC-AFB4-F9DAB394041D}"/>
    <dgm:cxn modelId="{16BBE8B4-9342-46C3-AA04-3366436E631F}" type="presParOf" srcId="{2C5934BB-CCA1-47C5-A146-1D493D773D36}" destId="{17926605-7FFD-4248-ADE8-C021D6F98FEF}"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9B1533-1172-4554-B3C7-7F63AB0058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78A8557F-1EB8-4C0A-9F50-FDFEFCC478B2}">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en-GB" sz="3600" b="1" dirty="0" err="1" smtClean="0"/>
            <a:t>Akran</a:t>
          </a:r>
          <a:r>
            <a:rPr lang="en-GB" sz="3600" b="1" dirty="0" smtClean="0"/>
            <a:t> Zorbalığı </a:t>
          </a:r>
          <a:endParaRPr lang="tr-TR" sz="3600" dirty="0"/>
        </a:p>
      </dgm:t>
    </dgm:pt>
    <dgm:pt modelId="{F71DFEEC-D062-4ACA-9F10-8DA6547583A4}" type="parTrans" cxnId="{0D187A93-6F9B-4765-B36C-F5FC1F888222}">
      <dgm:prSet/>
      <dgm:spPr/>
      <dgm:t>
        <a:bodyPr/>
        <a:lstStyle/>
        <a:p>
          <a:endParaRPr lang="tr-TR"/>
        </a:p>
      </dgm:t>
    </dgm:pt>
    <dgm:pt modelId="{4B3A5DBF-6615-42F3-AA99-216191D28DEE}" type="sibTrans" cxnId="{0D187A93-6F9B-4765-B36C-F5FC1F888222}">
      <dgm:prSet/>
      <dgm:spPr/>
      <dgm:t>
        <a:bodyPr/>
        <a:lstStyle/>
        <a:p>
          <a:endParaRPr lang="tr-TR"/>
        </a:p>
      </dgm:t>
    </dgm:pt>
    <dgm:pt modelId="{F11D5A23-AA81-4486-808D-193278D68C22}" type="pres">
      <dgm:prSet presAssocID="{E29B1533-1172-4554-B3C7-7F63AB0058E6}" presName="linear" presStyleCnt="0">
        <dgm:presLayoutVars>
          <dgm:animLvl val="lvl"/>
          <dgm:resizeHandles val="exact"/>
        </dgm:presLayoutVars>
      </dgm:prSet>
      <dgm:spPr/>
      <dgm:t>
        <a:bodyPr/>
        <a:lstStyle/>
        <a:p>
          <a:endParaRPr lang="tr-TR"/>
        </a:p>
      </dgm:t>
    </dgm:pt>
    <dgm:pt modelId="{8FD9F07A-FA6E-4A74-B84E-A51168495181}" type="pres">
      <dgm:prSet presAssocID="{78A8557F-1EB8-4C0A-9F50-FDFEFCC478B2}" presName="parentText" presStyleLbl="node1" presStyleIdx="0" presStyleCnt="1" custScaleY="174989" custLinFactNeighborY="-9309">
        <dgm:presLayoutVars>
          <dgm:chMax val="0"/>
          <dgm:bulletEnabled val="1"/>
        </dgm:presLayoutVars>
      </dgm:prSet>
      <dgm:spPr/>
      <dgm:t>
        <a:bodyPr/>
        <a:lstStyle/>
        <a:p>
          <a:endParaRPr lang="tr-TR"/>
        </a:p>
      </dgm:t>
    </dgm:pt>
  </dgm:ptLst>
  <dgm:cxnLst>
    <dgm:cxn modelId="{0D187A93-6F9B-4765-B36C-F5FC1F888222}" srcId="{E29B1533-1172-4554-B3C7-7F63AB0058E6}" destId="{78A8557F-1EB8-4C0A-9F50-FDFEFCC478B2}" srcOrd="0" destOrd="0" parTransId="{F71DFEEC-D062-4ACA-9F10-8DA6547583A4}" sibTransId="{4B3A5DBF-6615-42F3-AA99-216191D28DEE}"/>
    <dgm:cxn modelId="{64943DB6-ACF8-455F-8083-14AB0359F47D}" type="presOf" srcId="{E29B1533-1172-4554-B3C7-7F63AB0058E6}" destId="{F11D5A23-AA81-4486-808D-193278D68C22}" srcOrd="0" destOrd="0" presId="urn:microsoft.com/office/officeart/2005/8/layout/vList2"/>
    <dgm:cxn modelId="{8A38F5C4-E6CE-44CE-B5C2-B3352CDCF3AA}" type="presOf" srcId="{78A8557F-1EB8-4C0A-9F50-FDFEFCC478B2}" destId="{8FD9F07A-FA6E-4A74-B84E-A51168495181}" srcOrd="0" destOrd="0" presId="urn:microsoft.com/office/officeart/2005/8/layout/vList2"/>
    <dgm:cxn modelId="{A841E028-B94E-4ED5-B1C7-099B959DA34C}" type="presParOf" srcId="{F11D5A23-AA81-4486-808D-193278D68C22}" destId="{8FD9F07A-FA6E-4A74-B84E-A5116849518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65FC20-1235-41E5-A8C2-AF7C30DA41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A780771-9400-4812-BE61-38C48C6643E0}" type="pres">
      <dgm:prSet presAssocID="{9565FC20-1235-41E5-A8C2-AF7C30DA41CE}" presName="linear" presStyleCnt="0">
        <dgm:presLayoutVars>
          <dgm:animLvl val="lvl"/>
          <dgm:resizeHandles val="exact"/>
        </dgm:presLayoutVars>
      </dgm:prSet>
      <dgm:spPr/>
      <dgm:t>
        <a:bodyPr/>
        <a:lstStyle/>
        <a:p>
          <a:endParaRPr lang="tr-TR"/>
        </a:p>
      </dgm:t>
    </dgm:pt>
  </dgm:ptLst>
  <dgm:cxnLst>
    <dgm:cxn modelId="{2B0A1AC7-2671-47E8-BDAD-78363486C78F}" type="presOf" srcId="{9565FC20-1235-41E5-A8C2-AF7C30DA41CE}" destId="{EA780771-9400-4812-BE61-38C48C6643E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3347AE-B7A7-4E57-A983-2E57EA78FB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100E7A4-57C6-4CF8-8B1F-6A92CEFDE2A2}">
      <dgm:prSet custT="1">
        <dgm:style>
          <a:lnRef idx="1">
            <a:schemeClr val="accent6"/>
          </a:lnRef>
          <a:fillRef idx="2">
            <a:schemeClr val="accent6"/>
          </a:fillRef>
          <a:effectRef idx="1">
            <a:schemeClr val="accent6"/>
          </a:effectRef>
          <a:fontRef idx="minor">
            <a:schemeClr val="dk1"/>
          </a:fontRef>
        </dgm:style>
      </dgm:prSet>
      <dgm:spPr/>
      <dgm:t>
        <a:bodyPr/>
        <a:lstStyle/>
        <a:p>
          <a:pPr algn="ctr" rtl="0"/>
          <a:r>
            <a:rPr lang="tr-TR" sz="3600" b="1" i="0" dirty="0" smtClean="0"/>
            <a:t>1- Fiziksel Zorbalık/Şiddet</a:t>
          </a:r>
          <a:endParaRPr lang="tr-TR" sz="3600" i="0" dirty="0"/>
        </a:p>
      </dgm:t>
    </dgm:pt>
    <dgm:pt modelId="{0994A1C1-F24C-4393-B01E-6ED986E8BC78}" type="parTrans" cxnId="{90BAC239-4B2B-4CF5-9D6C-41E841ABAC6F}">
      <dgm:prSet/>
      <dgm:spPr/>
      <dgm:t>
        <a:bodyPr/>
        <a:lstStyle/>
        <a:p>
          <a:endParaRPr lang="tr-TR"/>
        </a:p>
      </dgm:t>
    </dgm:pt>
    <dgm:pt modelId="{F929E65A-E812-4C90-BC58-D8701CADE340}" type="sibTrans" cxnId="{90BAC239-4B2B-4CF5-9D6C-41E841ABAC6F}">
      <dgm:prSet/>
      <dgm:spPr/>
      <dgm:t>
        <a:bodyPr/>
        <a:lstStyle/>
        <a:p>
          <a:endParaRPr lang="tr-TR"/>
        </a:p>
      </dgm:t>
    </dgm:pt>
    <dgm:pt modelId="{677E1A66-61C0-44A9-BD1A-A352C1D14974}" type="pres">
      <dgm:prSet presAssocID="{983347AE-B7A7-4E57-A983-2E57EA78FB41}" presName="linear" presStyleCnt="0">
        <dgm:presLayoutVars>
          <dgm:animLvl val="lvl"/>
          <dgm:resizeHandles val="exact"/>
        </dgm:presLayoutVars>
      </dgm:prSet>
      <dgm:spPr/>
      <dgm:t>
        <a:bodyPr/>
        <a:lstStyle/>
        <a:p>
          <a:endParaRPr lang="tr-TR"/>
        </a:p>
      </dgm:t>
    </dgm:pt>
    <dgm:pt modelId="{C061E707-B167-4814-80FA-EA4E25805DFB}" type="pres">
      <dgm:prSet presAssocID="{D100E7A4-57C6-4CF8-8B1F-6A92CEFDE2A2}" presName="parentText" presStyleLbl="node1" presStyleIdx="0" presStyleCnt="1" custScaleY="260795" custLinFactY="-89555" custLinFactNeighborX="55419" custLinFactNeighborY="-100000">
        <dgm:presLayoutVars>
          <dgm:chMax val="0"/>
          <dgm:bulletEnabled val="1"/>
        </dgm:presLayoutVars>
      </dgm:prSet>
      <dgm:spPr/>
      <dgm:t>
        <a:bodyPr/>
        <a:lstStyle/>
        <a:p>
          <a:endParaRPr lang="tr-TR"/>
        </a:p>
      </dgm:t>
    </dgm:pt>
  </dgm:ptLst>
  <dgm:cxnLst>
    <dgm:cxn modelId="{90BAC239-4B2B-4CF5-9D6C-41E841ABAC6F}" srcId="{983347AE-B7A7-4E57-A983-2E57EA78FB41}" destId="{D100E7A4-57C6-4CF8-8B1F-6A92CEFDE2A2}" srcOrd="0" destOrd="0" parTransId="{0994A1C1-F24C-4393-B01E-6ED986E8BC78}" sibTransId="{F929E65A-E812-4C90-BC58-D8701CADE340}"/>
    <dgm:cxn modelId="{9DDDE8E5-702F-469F-896A-1BF923F2F8AA}" type="presOf" srcId="{D100E7A4-57C6-4CF8-8B1F-6A92CEFDE2A2}" destId="{C061E707-B167-4814-80FA-EA4E25805DFB}" srcOrd="0" destOrd="0" presId="urn:microsoft.com/office/officeart/2005/8/layout/vList2"/>
    <dgm:cxn modelId="{9870DA51-2352-4D07-83B6-E7515DBFDAAC}" type="presOf" srcId="{983347AE-B7A7-4E57-A983-2E57EA78FB41}" destId="{677E1A66-61C0-44A9-BD1A-A352C1D14974}" srcOrd="0" destOrd="0" presId="urn:microsoft.com/office/officeart/2005/8/layout/vList2"/>
    <dgm:cxn modelId="{7EA82EA1-23F6-4325-820D-05973A994389}" type="presParOf" srcId="{677E1A66-61C0-44A9-BD1A-A352C1D14974}" destId="{C061E707-B167-4814-80FA-EA4E25805DFB}"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27645B-205F-4F9D-8A70-2615AAA589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B8A9F803-A618-4348-A516-D0AA6FC1A69F}">
      <dgm:prSet custT="1">
        <dgm:style>
          <a:lnRef idx="1">
            <a:schemeClr val="accent5"/>
          </a:lnRef>
          <a:fillRef idx="2">
            <a:schemeClr val="accent5"/>
          </a:fillRef>
          <a:effectRef idx="1">
            <a:schemeClr val="accent5"/>
          </a:effectRef>
          <a:fontRef idx="minor">
            <a:schemeClr val="dk1"/>
          </a:fontRef>
        </dgm:style>
      </dgm:prSet>
      <dgm:spPr/>
      <dgm:t>
        <a:bodyPr/>
        <a:lstStyle/>
        <a:p>
          <a:pPr algn="ctr" rtl="0"/>
          <a:r>
            <a:rPr lang="tr-TR" sz="3600" b="1" dirty="0" smtClean="0"/>
            <a:t>2- Sözel Zorbalık/Şiddet</a:t>
          </a:r>
          <a:endParaRPr lang="tr-TR" sz="3600" dirty="0"/>
        </a:p>
      </dgm:t>
    </dgm:pt>
    <dgm:pt modelId="{F719EDC7-18E6-4709-9437-21F8440CE164}" type="parTrans" cxnId="{59E49118-56FC-47E8-8C4B-65A1C881C9DD}">
      <dgm:prSet/>
      <dgm:spPr/>
      <dgm:t>
        <a:bodyPr/>
        <a:lstStyle/>
        <a:p>
          <a:endParaRPr lang="tr-TR"/>
        </a:p>
      </dgm:t>
    </dgm:pt>
    <dgm:pt modelId="{8BAB7E11-1539-445D-89A8-93A663FA8F91}" type="sibTrans" cxnId="{59E49118-56FC-47E8-8C4B-65A1C881C9DD}">
      <dgm:prSet/>
      <dgm:spPr/>
      <dgm:t>
        <a:bodyPr/>
        <a:lstStyle/>
        <a:p>
          <a:endParaRPr lang="tr-TR"/>
        </a:p>
      </dgm:t>
    </dgm:pt>
    <dgm:pt modelId="{25E3DDBA-50C4-472D-9EC9-7002319BCA14}" type="pres">
      <dgm:prSet presAssocID="{6927645B-205F-4F9D-8A70-2615AAA58938}" presName="linear" presStyleCnt="0">
        <dgm:presLayoutVars>
          <dgm:animLvl val="lvl"/>
          <dgm:resizeHandles val="exact"/>
        </dgm:presLayoutVars>
      </dgm:prSet>
      <dgm:spPr/>
      <dgm:t>
        <a:bodyPr/>
        <a:lstStyle/>
        <a:p>
          <a:endParaRPr lang="tr-TR"/>
        </a:p>
      </dgm:t>
    </dgm:pt>
    <dgm:pt modelId="{87C0A317-B09F-494C-8DB5-F01A3D347064}" type="pres">
      <dgm:prSet presAssocID="{B8A9F803-A618-4348-A516-D0AA6FC1A69F}" presName="parentText" presStyleLbl="node1" presStyleIdx="0" presStyleCnt="1" custScaleY="175920" custLinFactNeighborX="-7667" custLinFactNeighborY="1979">
        <dgm:presLayoutVars>
          <dgm:chMax val="0"/>
          <dgm:bulletEnabled val="1"/>
        </dgm:presLayoutVars>
      </dgm:prSet>
      <dgm:spPr/>
      <dgm:t>
        <a:bodyPr/>
        <a:lstStyle/>
        <a:p>
          <a:endParaRPr lang="tr-TR"/>
        </a:p>
      </dgm:t>
    </dgm:pt>
  </dgm:ptLst>
  <dgm:cxnLst>
    <dgm:cxn modelId="{59E49118-56FC-47E8-8C4B-65A1C881C9DD}" srcId="{6927645B-205F-4F9D-8A70-2615AAA58938}" destId="{B8A9F803-A618-4348-A516-D0AA6FC1A69F}" srcOrd="0" destOrd="0" parTransId="{F719EDC7-18E6-4709-9437-21F8440CE164}" sibTransId="{8BAB7E11-1539-445D-89A8-93A663FA8F91}"/>
    <dgm:cxn modelId="{DAB51D91-5557-4DBA-8160-9B18877AD768}" type="presOf" srcId="{B8A9F803-A618-4348-A516-D0AA6FC1A69F}" destId="{87C0A317-B09F-494C-8DB5-F01A3D347064}" srcOrd="0" destOrd="0" presId="urn:microsoft.com/office/officeart/2005/8/layout/vList2"/>
    <dgm:cxn modelId="{E281C1E9-E576-477F-86AD-15E64BE10215}" type="presOf" srcId="{6927645B-205F-4F9D-8A70-2615AAA58938}" destId="{25E3DDBA-50C4-472D-9EC9-7002319BCA14}" srcOrd="0" destOrd="0" presId="urn:microsoft.com/office/officeart/2005/8/layout/vList2"/>
    <dgm:cxn modelId="{2AAFD22D-C1AC-4627-AC1A-EC59E30E4BF8}" type="presParOf" srcId="{25E3DDBA-50C4-472D-9EC9-7002319BCA14}" destId="{87C0A317-B09F-494C-8DB5-F01A3D34706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7E42F-6405-44FD-87E3-941A6E988FB7}">
      <dsp:nvSpPr>
        <dsp:cNvPr id="0" name=""/>
        <dsp:cNvSpPr/>
      </dsp:nvSpPr>
      <dsp:spPr>
        <a:xfrm>
          <a:off x="0" y="275659"/>
          <a:ext cx="9144000" cy="1103310"/>
        </a:xfrm>
        <a:prstGeom prst="roundRect">
          <a:avLst/>
        </a:prstGeom>
        <a:gradFill rotWithShape="1">
          <a:gsLst>
            <a:gs pos="0">
              <a:schemeClr val="accent5">
                <a:tint val="70000"/>
                <a:satMod val="130000"/>
              </a:schemeClr>
            </a:gs>
            <a:gs pos="43000">
              <a:schemeClr val="accent5">
                <a:tint val="44000"/>
                <a:satMod val="165000"/>
              </a:schemeClr>
            </a:gs>
            <a:gs pos="93000">
              <a:schemeClr val="accent5">
                <a:tint val="15000"/>
                <a:satMod val="165000"/>
              </a:schemeClr>
            </a:gs>
            <a:gs pos="100000">
              <a:schemeClr val="accent5">
                <a:tint val="5000"/>
                <a:satMod val="250000"/>
              </a:schemeClr>
            </a:gs>
          </a:gsLst>
          <a:path path="circle">
            <a:fillToRect l="50000" t="130000" r="50000" b="-30000"/>
          </a:path>
        </a:gradFill>
        <a:ln w="9525" cap="flat" cmpd="sng" algn="ctr">
          <a:solidFill>
            <a:schemeClr val="accent5">
              <a:shade val="50000"/>
              <a:satMod val="103000"/>
            </a:schemeClr>
          </a:solidFill>
          <a:prstDash val="solid"/>
        </a:ln>
        <a:effectLst>
          <a:outerShdw blurRad="57150" dist="38100" dir="5400000" algn="ctr" rotWithShape="0">
            <a:schemeClr val="accent5">
              <a:shade val="9000"/>
              <a:satMod val="105000"/>
              <a:alpha val="48000"/>
            </a:scheme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75260" tIns="175260" rIns="175260" bIns="175260" numCol="1" spcCol="1270" anchor="ctr" anchorCtr="0">
          <a:noAutofit/>
        </a:bodyPr>
        <a:lstStyle/>
        <a:p>
          <a:pPr lvl="0" algn="ctr" defTabSz="2044700" rtl="0">
            <a:lnSpc>
              <a:spcPct val="90000"/>
            </a:lnSpc>
            <a:spcBef>
              <a:spcPct val="0"/>
            </a:spcBef>
            <a:spcAft>
              <a:spcPct val="35000"/>
            </a:spcAft>
          </a:pPr>
          <a:r>
            <a:rPr lang="tr-TR" sz="4600" b="1" kern="1200" dirty="0" smtClean="0">
              <a:solidFill>
                <a:srgbClr val="FF0000"/>
              </a:solidFill>
            </a:rPr>
            <a:t>ŞİDDET VE AKRAN ZORBALIĞI</a:t>
          </a:r>
          <a:endParaRPr lang="tr-TR" sz="4600" b="1" kern="1200" dirty="0">
            <a:solidFill>
              <a:srgbClr val="FF0000"/>
            </a:solidFill>
          </a:endParaRPr>
        </a:p>
      </dsp:txBody>
      <dsp:txXfrm>
        <a:off x="53859" y="329518"/>
        <a:ext cx="9036282" cy="9955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089D7-1D11-432A-AD3C-BB02EA037DC2}">
      <dsp:nvSpPr>
        <dsp:cNvPr id="0" name=""/>
        <dsp:cNvSpPr/>
      </dsp:nvSpPr>
      <dsp:spPr>
        <a:xfrm>
          <a:off x="0" y="462"/>
          <a:ext cx="8835656" cy="945371"/>
        </a:xfrm>
        <a:prstGeom prst="roundRect">
          <a:avLst/>
        </a:prstGeom>
        <a:gradFill rotWithShape="1">
          <a:gsLst>
            <a:gs pos="0">
              <a:schemeClr val="accent2">
                <a:tint val="70000"/>
                <a:satMod val="130000"/>
              </a:schemeClr>
            </a:gs>
            <a:gs pos="43000">
              <a:schemeClr val="accent2">
                <a:tint val="44000"/>
                <a:satMod val="165000"/>
              </a:schemeClr>
            </a:gs>
            <a:gs pos="93000">
              <a:schemeClr val="accent2">
                <a:tint val="15000"/>
                <a:satMod val="165000"/>
              </a:schemeClr>
            </a:gs>
            <a:gs pos="100000">
              <a:schemeClr val="accent2">
                <a:tint val="5000"/>
                <a:satMod val="250000"/>
              </a:schemeClr>
            </a:gs>
          </a:gsLst>
          <a:path path="circle">
            <a:fillToRect l="50000" t="130000" r="50000" b="-30000"/>
          </a:path>
        </a:gradFill>
        <a:ln w="9525" cap="flat" cmpd="sng" algn="ctr">
          <a:solidFill>
            <a:schemeClr val="accent2">
              <a:shade val="50000"/>
              <a:satMod val="103000"/>
            </a:schemeClr>
          </a:solidFill>
          <a:prstDash val="solid"/>
        </a:ln>
        <a:effectLst>
          <a:outerShdw blurRad="57150" dist="38100" dir="5400000" algn="ctr" rotWithShape="0">
            <a:schemeClr val="accent2">
              <a:shade val="9000"/>
              <a:satMod val="105000"/>
              <a:alpha val="48000"/>
            </a:scheme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kern="1200" dirty="0" smtClean="0"/>
            <a:t>Şiddetin-Zorbalığın En Sık Yaşandığı Yerler: </a:t>
          </a:r>
          <a:endParaRPr lang="tr-TR" sz="3600" b="1" kern="1200" dirty="0"/>
        </a:p>
      </dsp:txBody>
      <dsp:txXfrm>
        <a:off x="46149" y="46611"/>
        <a:ext cx="8743358" cy="85307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F8CE6-EABE-4520-830D-09763F90AE6A}">
      <dsp:nvSpPr>
        <dsp:cNvPr id="0" name=""/>
        <dsp:cNvSpPr/>
      </dsp:nvSpPr>
      <dsp:spPr>
        <a:xfrm>
          <a:off x="0" y="27"/>
          <a:ext cx="10998958" cy="777867"/>
        </a:xfrm>
        <a:prstGeom prst="roundRect">
          <a:avLst/>
        </a:prstGeom>
        <a:gradFill rotWithShape="1">
          <a:gsLst>
            <a:gs pos="0">
              <a:schemeClr val="accent2">
                <a:tint val="70000"/>
                <a:satMod val="130000"/>
              </a:schemeClr>
            </a:gs>
            <a:gs pos="43000">
              <a:schemeClr val="accent2">
                <a:tint val="44000"/>
                <a:satMod val="165000"/>
              </a:schemeClr>
            </a:gs>
            <a:gs pos="93000">
              <a:schemeClr val="accent2">
                <a:tint val="15000"/>
                <a:satMod val="165000"/>
              </a:schemeClr>
            </a:gs>
            <a:gs pos="100000">
              <a:schemeClr val="accent2">
                <a:tint val="5000"/>
                <a:satMod val="250000"/>
              </a:schemeClr>
            </a:gs>
          </a:gsLst>
          <a:path path="circle">
            <a:fillToRect l="50000" t="130000" r="50000" b="-30000"/>
          </a:path>
        </a:gradFill>
        <a:ln w="9525" cap="flat" cmpd="sng" algn="ctr">
          <a:solidFill>
            <a:schemeClr val="accent2">
              <a:shade val="50000"/>
              <a:satMod val="103000"/>
            </a:schemeClr>
          </a:solidFill>
          <a:prstDash val="solid"/>
        </a:ln>
        <a:effectLst>
          <a:outerShdw blurRad="57150" dist="38100" dir="5400000" algn="ctr" rotWithShape="0">
            <a:schemeClr val="accent2">
              <a:shade val="9000"/>
              <a:satMod val="105000"/>
              <a:alpha val="48000"/>
            </a:scheme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kern="1200" dirty="0" smtClean="0"/>
            <a:t>Şiddete-Zorbalığa Maruz Kalanların Hissettikleri</a:t>
          </a:r>
          <a:endParaRPr lang="tr-TR" sz="3600" kern="1200" dirty="0"/>
        </a:p>
      </dsp:txBody>
      <dsp:txXfrm>
        <a:off x="37972" y="37999"/>
        <a:ext cx="10923014" cy="7019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63094-EC00-455B-8A88-732D5429804C}">
      <dsp:nvSpPr>
        <dsp:cNvPr id="0" name=""/>
        <dsp:cNvSpPr/>
      </dsp:nvSpPr>
      <dsp:spPr>
        <a:xfrm>
          <a:off x="0" y="0"/>
          <a:ext cx="7014950" cy="862897"/>
        </a:xfrm>
        <a:prstGeom prst="roundRect">
          <a:avLst/>
        </a:prstGeom>
        <a:gradFill rotWithShape="1">
          <a:gsLst>
            <a:gs pos="0">
              <a:schemeClr val="accent1">
                <a:tint val="70000"/>
                <a:satMod val="130000"/>
              </a:schemeClr>
            </a:gs>
            <a:gs pos="43000">
              <a:schemeClr val="accent1">
                <a:tint val="44000"/>
                <a:satMod val="165000"/>
              </a:schemeClr>
            </a:gs>
            <a:gs pos="93000">
              <a:schemeClr val="accent1">
                <a:tint val="15000"/>
                <a:satMod val="165000"/>
              </a:schemeClr>
            </a:gs>
            <a:gs pos="100000">
              <a:schemeClr val="accent1">
                <a:tint val="5000"/>
                <a:satMod val="250000"/>
              </a:schemeClr>
            </a:gs>
          </a:gsLst>
          <a:path path="circle">
            <a:fillToRect l="50000" t="130000" r="50000" b="-30000"/>
          </a:path>
        </a:gradFill>
        <a:ln w="9525" cap="flat" cmpd="sng" algn="ctr">
          <a:solidFill>
            <a:schemeClr val="accent1">
              <a:shade val="50000"/>
              <a:satMod val="103000"/>
            </a:schemeClr>
          </a:solidFill>
          <a:prstDash val="solid"/>
        </a:ln>
        <a:effectLst>
          <a:outerShdw blurRad="57150" dist="38100" dir="5400000" algn="ctr" rotWithShape="0">
            <a:schemeClr val="accent1">
              <a:shade val="9000"/>
              <a:satMod val="105000"/>
              <a:alpha val="48000"/>
            </a:scheme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GB" sz="4000" b="1" kern="1200" dirty="0" err="1" smtClean="0">
              <a:solidFill>
                <a:srgbClr val="FF0000"/>
              </a:solidFill>
            </a:rPr>
            <a:t>Seyirci</a:t>
          </a:r>
          <a:r>
            <a:rPr lang="en-GB" sz="4000" b="1" kern="1200" dirty="0" smtClean="0">
              <a:solidFill>
                <a:srgbClr val="FF0000"/>
              </a:solidFill>
            </a:rPr>
            <a:t> ne </a:t>
          </a:r>
          <a:r>
            <a:rPr lang="en-GB" sz="4000" b="1" kern="1200" dirty="0" err="1" smtClean="0">
              <a:solidFill>
                <a:srgbClr val="FF0000"/>
              </a:solidFill>
            </a:rPr>
            <a:t>yapabilir</a:t>
          </a:r>
          <a:r>
            <a:rPr lang="en-GB" sz="4000" b="1" kern="1200" dirty="0" smtClean="0">
              <a:solidFill>
                <a:srgbClr val="FF0000"/>
              </a:solidFill>
            </a:rPr>
            <a:t>?</a:t>
          </a:r>
          <a:endParaRPr lang="tr-TR" sz="4000" kern="1200" dirty="0">
            <a:solidFill>
              <a:srgbClr val="FF0000"/>
            </a:solidFill>
          </a:endParaRPr>
        </a:p>
      </dsp:txBody>
      <dsp:txXfrm>
        <a:off x="42123" y="42123"/>
        <a:ext cx="6930704" cy="77865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CE453-7CFC-4EEF-8027-C84FCE46438D}">
      <dsp:nvSpPr>
        <dsp:cNvPr id="0" name=""/>
        <dsp:cNvSpPr/>
      </dsp:nvSpPr>
      <dsp:spPr>
        <a:xfrm>
          <a:off x="0" y="99"/>
          <a:ext cx="9548037" cy="972283"/>
        </a:xfrm>
        <a:prstGeom prst="roundRect">
          <a:avLst/>
        </a:prstGeom>
        <a:gradFill rotWithShape="1">
          <a:gsLst>
            <a:gs pos="0">
              <a:schemeClr val="accent2">
                <a:tint val="70000"/>
                <a:satMod val="130000"/>
              </a:schemeClr>
            </a:gs>
            <a:gs pos="43000">
              <a:schemeClr val="accent2">
                <a:tint val="44000"/>
                <a:satMod val="165000"/>
              </a:schemeClr>
            </a:gs>
            <a:gs pos="93000">
              <a:schemeClr val="accent2">
                <a:tint val="15000"/>
                <a:satMod val="165000"/>
              </a:schemeClr>
            </a:gs>
            <a:gs pos="100000">
              <a:schemeClr val="accent2">
                <a:tint val="5000"/>
                <a:satMod val="250000"/>
              </a:schemeClr>
            </a:gs>
          </a:gsLst>
          <a:path path="circle">
            <a:fillToRect l="50000" t="130000" r="50000" b="-30000"/>
          </a:path>
        </a:gradFill>
        <a:ln w="9525" cap="flat" cmpd="sng" algn="ctr">
          <a:solidFill>
            <a:schemeClr val="accent2">
              <a:shade val="50000"/>
              <a:satMod val="103000"/>
            </a:schemeClr>
          </a:solidFill>
          <a:prstDash val="solid"/>
        </a:ln>
        <a:effectLst>
          <a:outerShdw blurRad="57150" dist="38100" dir="5400000" algn="ctr" rotWithShape="0">
            <a:schemeClr val="accent2">
              <a:shade val="9000"/>
              <a:satMod val="105000"/>
              <a:alpha val="48000"/>
            </a:scheme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kern="1200" dirty="0" smtClean="0"/>
            <a:t>Zorbalara Öneriler </a:t>
          </a:r>
          <a:endParaRPr lang="tr-TR" sz="3600" kern="1200" dirty="0"/>
        </a:p>
      </dsp:txBody>
      <dsp:txXfrm>
        <a:off x="47463" y="47562"/>
        <a:ext cx="9453111" cy="87735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BCEEF-E72A-4E86-9C98-32B9974566EF}">
      <dsp:nvSpPr>
        <dsp:cNvPr id="0" name=""/>
        <dsp:cNvSpPr/>
      </dsp:nvSpPr>
      <dsp:spPr>
        <a:xfrm>
          <a:off x="0" y="119"/>
          <a:ext cx="10972800" cy="1142760"/>
        </a:xfrm>
        <a:prstGeom prst="roundRect">
          <a:avLst/>
        </a:prstGeom>
        <a:gradFill rotWithShape="1">
          <a:gsLst>
            <a:gs pos="0">
              <a:schemeClr val="accent1">
                <a:tint val="70000"/>
                <a:satMod val="130000"/>
              </a:schemeClr>
            </a:gs>
            <a:gs pos="43000">
              <a:schemeClr val="accent1">
                <a:tint val="44000"/>
                <a:satMod val="165000"/>
              </a:schemeClr>
            </a:gs>
            <a:gs pos="93000">
              <a:schemeClr val="accent1">
                <a:tint val="15000"/>
                <a:satMod val="165000"/>
              </a:schemeClr>
            </a:gs>
            <a:gs pos="100000">
              <a:schemeClr val="accent1">
                <a:tint val="5000"/>
                <a:satMod val="250000"/>
              </a:schemeClr>
            </a:gs>
          </a:gsLst>
          <a:path path="circle">
            <a:fillToRect l="50000" t="130000" r="50000" b="-30000"/>
          </a:path>
        </a:gradFill>
        <a:ln w="9525" cap="flat" cmpd="sng" algn="ctr">
          <a:solidFill>
            <a:schemeClr val="accent1">
              <a:shade val="50000"/>
              <a:satMod val="103000"/>
            </a:schemeClr>
          </a:solidFill>
          <a:prstDash val="solid"/>
        </a:ln>
        <a:effectLst>
          <a:outerShdw blurRad="57150" dist="38100" dir="5400000" algn="ctr" rotWithShape="0">
            <a:schemeClr val="accent1">
              <a:shade val="9000"/>
              <a:satMod val="105000"/>
              <a:alpha val="48000"/>
            </a:scheme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05740" tIns="205740" rIns="205740" bIns="205740" numCol="1" spcCol="1270" anchor="ctr" anchorCtr="0">
          <a:noAutofit/>
        </a:bodyPr>
        <a:lstStyle/>
        <a:p>
          <a:pPr lvl="0" algn="ctr" defTabSz="2400300" rtl="0">
            <a:lnSpc>
              <a:spcPct val="90000"/>
            </a:lnSpc>
            <a:spcBef>
              <a:spcPct val="0"/>
            </a:spcBef>
            <a:spcAft>
              <a:spcPct val="35000"/>
            </a:spcAft>
          </a:pPr>
          <a:r>
            <a:rPr lang="tr-TR" sz="5400" b="1" kern="1200" smtClean="0">
              <a:solidFill>
                <a:srgbClr val="FF0000"/>
              </a:solidFill>
            </a:rPr>
            <a:t>UNUTMAYIN</a:t>
          </a:r>
          <a:endParaRPr lang="tr-TR" sz="5400" b="1" kern="1200">
            <a:solidFill>
              <a:srgbClr val="FF0000"/>
            </a:solidFill>
          </a:endParaRPr>
        </a:p>
      </dsp:txBody>
      <dsp:txXfrm>
        <a:off x="55785" y="55904"/>
        <a:ext cx="10861230" cy="103119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69195-85FC-408C-A594-FE3DD0C62591}">
      <dsp:nvSpPr>
        <dsp:cNvPr id="0" name=""/>
        <dsp:cNvSpPr/>
      </dsp:nvSpPr>
      <dsp:spPr>
        <a:xfrm>
          <a:off x="0" y="1093"/>
          <a:ext cx="11059236" cy="2793923"/>
        </a:xfrm>
        <a:prstGeom prst="roundRect">
          <a:avLst/>
        </a:prstGeom>
        <a:gradFill rotWithShape="1">
          <a:gsLst>
            <a:gs pos="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satMod val="105000"/>
              <a:alpha val="4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tr-TR" sz="4400" b="1" kern="1200" dirty="0" smtClean="0">
              <a:solidFill>
                <a:srgbClr val="00B050"/>
              </a:solidFill>
            </a:rPr>
            <a:t>ÖFKENİZE HAKİM OLMAK VE KURALLARA UYMAK KAVGA ETMEKTEN DAHA FAZLA CESARET VE EMEK İSTER.</a:t>
          </a:r>
          <a:endParaRPr lang="tr-TR" sz="4400" b="1" kern="1200" dirty="0">
            <a:solidFill>
              <a:srgbClr val="00B050"/>
            </a:solidFill>
          </a:endParaRPr>
        </a:p>
      </dsp:txBody>
      <dsp:txXfrm>
        <a:off x="136388" y="137481"/>
        <a:ext cx="10786460" cy="2521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825DD-BF31-41B7-8EF4-7C86DB398AC1}">
      <dsp:nvSpPr>
        <dsp:cNvPr id="0" name=""/>
        <dsp:cNvSpPr/>
      </dsp:nvSpPr>
      <dsp:spPr>
        <a:xfrm>
          <a:off x="0" y="436"/>
          <a:ext cx="3501189" cy="837052"/>
        </a:xfrm>
        <a:prstGeom prst="roundRect">
          <a:avLst/>
        </a:prstGeom>
        <a:gradFill rotWithShape="1">
          <a:gsLst>
            <a:gs pos="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satMod val="105000"/>
              <a:alpha val="4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tr-TR" sz="4400" b="1" kern="1200" dirty="0" smtClean="0">
              <a:solidFill>
                <a:srgbClr val="FF0000"/>
              </a:solidFill>
            </a:rPr>
            <a:t>ŞİDDET</a:t>
          </a:r>
          <a:endParaRPr lang="tr-TR" sz="4800" kern="1200" dirty="0">
            <a:solidFill>
              <a:srgbClr val="FF0000"/>
            </a:solidFill>
          </a:endParaRPr>
        </a:p>
      </dsp:txBody>
      <dsp:txXfrm>
        <a:off x="40862" y="41298"/>
        <a:ext cx="3419465" cy="7553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94760-C8AB-4667-A6AD-D88BE8986C98}">
      <dsp:nvSpPr>
        <dsp:cNvPr id="0" name=""/>
        <dsp:cNvSpPr/>
      </dsp:nvSpPr>
      <dsp:spPr>
        <a:xfrm>
          <a:off x="0" y="468600"/>
          <a:ext cx="3688764" cy="3574350"/>
        </a:xfrm>
        <a:prstGeom prst="roundRect">
          <a:avLst/>
        </a:prstGeom>
        <a:gradFill rotWithShape="1">
          <a:gsLst>
            <a:gs pos="0">
              <a:schemeClr val="accent2">
                <a:tint val="70000"/>
                <a:satMod val="130000"/>
              </a:schemeClr>
            </a:gs>
            <a:gs pos="43000">
              <a:schemeClr val="accent2">
                <a:tint val="44000"/>
                <a:satMod val="165000"/>
              </a:schemeClr>
            </a:gs>
            <a:gs pos="93000">
              <a:schemeClr val="accent2">
                <a:tint val="15000"/>
                <a:satMod val="165000"/>
              </a:schemeClr>
            </a:gs>
            <a:gs pos="100000">
              <a:schemeClr val="accent2">
                <a:tint val="5000"/>
                <a:satMod val="250000"/>
              </a:schemeClr>
            </a:gs>
          </a:gsLst>
          <a:path path="circle">
            <a:fillToRect l="50000" t="130000" r="50000" b="-30000"/>
          </a:path>
        </a:gradFill>
        <a:ln w="9525" cap="flat" cmpd="sng" algn="ctr">
          <a:solidFill>
            <a:schemeClr val="accent2">
              <a:shade val="50000"/>
              <a:satMod val="103000"/>
            </a:schemeClr>
          </a:solidFill>
          <a:prstDash val="solid"/>
        </a:ln>
        <a:effectLst>
          <a:outerShdw blurRad="57150" dist="38100" dir="5400000" algn="ctr" rotWithShape="0">
            <a:schemeClr val="accent2">
              <a:shade val="9000"/>
              <a:satMod val="105000"/>
              <a:alpha val="48000"/>
            </a:scheme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1" kern="1200" dirty="0" smtClean="0">
              <a:solidFill>
                <a:srgbClr val="FF0000"/>
              </a:solidFill>
            </a:rPr>
            <a:t>Şiddet, </a:t>
          </a:r>
          <a:r>
            <a:rPr lang="tr-TR" sz="2400" b="1" kern="1200" dirty="0" smtClean="0"/>
            <a:t>güç ve baskı uygulayarak insanların bedensel veya ruhsal açıdan zarar görmesine neden olan bireysel veya toplu hareketlerin tümüdür.</a:t>
          </a:r>
          <a:endParaRPr lang="tr-TR" sz="2400" kern="1200" dirty="0">
            <a:solidFill>
              <a:srgbClr val="FF0000"/>
            </a:solidFill>
          </a:endParaRPr>
        </a:p>
      </dsp:txBody>
      <dsp:txXfrm>
        <a:off x="174485" y="643085"/>
        <a:ext cx="3339794" cy="32253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9DDAD-C971-4E6C-A76F-6E6564F32842}">
      <dsp:nvSpPr>
        <dsp:cNvPr id="0" name=""/>
        <dsp:cNvSpPr/>
      </dsp:nvSpPr>
      <dsp:spPr>
        <a:xfrm>
          <a:off x="0" y="431"/>
          <a:ext cx="3507474" cy="830882"/>
        </a:xfrm>
        <a:prstGeom prst="roundRect">
          <a:avLst/>
        </a:prstGeom>
        <a:gradFill rotWithShape="1">
          <a:gsLst>
            <a:gs pos="0">
              <a:schemeClr val="accent4">
                <a:tint val="70000"/>
                <a:satMod val="130000"/>
              </a:schemeClr>
            </a:gs>
            <a:gs pos="43000">
              <a:schemeClr val="accent4">
                <a:tint val="44000"/>
                <a:satMod val="165000"/>
              </a:schemeClr>
            </a:gs>
            <a:gs pos="93000">
              <a:schemeClr val="accent4">
                <a:tint val="15000"/>
                <a:satMod val="165000"/>
              </a:schemeClr>
            </a:gs>
            <a:gs pos="100000">
              <a:schemeClr val="accent4">
                <a:tint val="5000"/>
                <a:satMod val="250000"/>
              </a:schemeClr>
            </a:gs>
          </a:gsLst>
          <a:path path="circle">
            <a:fillToRect l="50000" t="130000" r="50000" b="-30000"/>
          </a:path>
        </a:gradFill>
        <a:ln w="9525" cap="flat" cmpd="sng" algn="ctr">
          <a:solidFill>
            <a:schemeClr val="accent4">
              <a:shade val="50000"/>
              <a:satMod val="103000"/>
            </a:schemeClr>
          </a:solidFill>
          <a:prstDash val="solid"/>
        </a:ln>
        <a:effectLst>
          <a:outerShdw blurRad="57150" dist="38100" dir="5400000" algn="ctr" rotWithShape="0">
            <a:schemeClr val="accent4">
              <a:shade val="9000"/>
              <a:satMod val="105000"/>
              <a:alpha val="48000"/>
            </a:scheme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tr-TR" sz="4400" b="1" kern="1200" dirty="0" smtClean="0"/>
            <a:t>ZORBALIK</a:t>
          </a:r>
          <a:endParaRPr lang="tr-TR" sz="4800" kern="1200" dirty="0"/>
        </a:p>
      </dsp:txBody>
      <dsp:txXfrm>
        <a:off x="40560" y="40991"/>
        <a:ext cx="3426354" cy="7497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26605-7FFD-4248-ADE8-C021D6F98FEF}">
      <dsp:nvSpPr>
        <dsp:cNvPr id="0" name=""/>
        <dsp:cNvSpPr/>
      </dsp:nvSpPr>
      <dsp:spPr>
        <a:xfrm>
          <a:off x="0" y="0"/>
          <a:ext cx="5539852" cy="2359926"/>
        </a:xfrm>
        <a:prstGeom prst="roundRect">
          <a:avLst/>
        </a:prstGeom>
        <a:gradFill rotWithShape="1">
          <a:gsLst>
            <a:gs pos="0">
              <a:schemeClr val="accent5">
                <a:tint val="70000"/>
                <a:satMod val="130000"/>
              </a:schemeClr>
            </a:gs>
            <a:gs pos="43000">
              <a:schemeClr val="accent5">
                <a:tint val="44000"/>
                <a:satMod val="165000"/>
              </a:schemeClr>
            </a:gs>
            <a:gs pos="93000">
              <a:schemeClr val="accent5">
                <a:tint val="15000"/>
                <a:satMod val="165000"/>
              </a:schemeClr>
            </a:gs>
            <a:gs pos="100000">
              <a:schemeClr val="accent5">
                <a:tint val="5000"/>
                <a:satMod val="250000"/>
              </a:schemeClr>
            </a:gs>
          </a:gsLst>
          <a:path path="circle">
            <a:fillToRect l="50000" t="130000" r="50000" b="-30000"/>
          </a:path>
        </a:gradFill>
        <a:ln w="9525" cap="flat" cmpd="sng" algn="ctr">
          <a:solidFill>
            <a:schemeClr val="accent5">
              <a:shade val="50000"/>
              <a:satMod val="103000"/>
            </a:schemeClr>
          </a:solidFill>
          <a:prstDash val="solid"/>
        </a:ln>
        <a:effectLst>
          <a:outerShdw blurRad="57150" dist="38100" dir="5400000" algn="ctr" rotWithShape="0">
            <a:schemeClr val="accent5">
              <a:shade val="9000"/>
              <a:satMod val="105000"/>
              <a:alpha val="48000"/>
            </a:scheme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kern="1200" dirty="0" smtClean="0">
              <a:solidFill>
                <a:srgbClr val="FF0000"/>
              </a:solidFill>
            </a:rPr>
            <a:t>Zorbalık</a:t>
          </a:r>
          <a:r>
            <a:rPr lang="tr-TR" sz="2800" kern="1200" dirty="0" smtClean="0"/>
            <a:t>, güç eşitliğinin olmadığı, süreklilik gösteren zarar verici veya rahatsız edici saldırgan davranışları tanımlamak üzere kullanılır. </a:t>
          </a:r>
          <a:endParaRPr lang="tr-TR" sz="2800" kern="1200" dirty="0"/>
        </a:p>
      </dsp:txBody>
      <dsp:txXfrm>
        <a:off x="115202" y="115202"/>
        <a:ext cx="5309448" cy="21295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9F07A-FA6E-4A74-B84E-A51168495181}">
      <dsp:nvSpPr>
        <dsp:cNvPr id="0" name=""/>
        <dsp:cNvSpPr/>
      </dsp:nvSpPr>
      <dsp:spPr>
        <a:xfrm>
          <a:off x="0" y="185611"/>
          <a:ext cx="3597442" cy="674972"/>
        </a:xfrm>
        <a:prstGeom prst="roundRect">
          <a:avLst/>
        </a:prstGeom>
        <a:gradFill rotWithShape="1">
          <a:gsLst>
            <a:gs pos="0">
              <a:schemeClr val="accent2">
                <a:tint val="70000"/>
                <a:satMod val="130000"/>
              </a:schemeClr>
            </a:gs>
            <a:gs pos="43000">
              <a:schemeClr val="accent2">
                <a:tint val="44000"/>
                <a:satMod val="165000"/>
              </a:schemeClr>
            </a:gs>
            <a:gs pos="93000">
              <a:schemeClr val="accent2">
                <a:tint val="15000"/>
                <a:satMod val="165000"/>
              </a:schemeClr>
            </a:gs>
            <a:gs pos="100000">
              <a:schemeClr val="accent2">
                <a:tint val="5000"/>
                <a:satMod val="250000"/>
              </a:schemeClr>
            </a:gs>
          </a:gsLst>
          <a:path path="circle">
            <a:fillToRect l="50000" t="130000" r="50000" b="-30000"/>
          </a:path>
        </a:gradFill>
        <a:ln w="9525" cap="flat" cmpd="sng" algn="ctr">
          <a:solidFill>
            <a:schemeClr val="accent2">
              <a:shade val="50000"/>
              <a:satMod val="103000"/>
            </a:schemeClr>
          </a:solidFill>
          <a:prstDash val="solid"/>
        </a:ln>
        <a:effectLst>
          <a:outerShdw blurRad="57150" dist="38100" dir="5400000" algn="ctr" rotWithShape="0">
            <a:schemeClr val="accent2">
              <a:shade val="9000"/>
              <a:satMod val="105000"/>
              <a:alpha val="48000"/>
            </a:scheme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b="1" kern="1200" dirty="0" err="1" smtClean="0"/>
            <a:t>Akran</a:t>
          </a:r>
          <a:r>
            <a:rPr lang="en-GB" sz="3600" b="1" kern="1200" dirty="0" smtClean="0"/>
            <a:t> Zorbalığı </a:t>
          </a:r>
          <a:endParaRPr lang="tr-TR" sz="3600" kern="1200" dirty="0"/>
        </a:p>
      </dsp:txBody>
      <dsp:txXfrm>
        <a:off x="32949" y="218560"/>
        <a:ext cx="3531544" cy="6090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1E707-B167-4814-80FA-EA4E25805DFB}">
      <dsp:nvSpPr>
        <dsp:cNvPr id="0" name=""/>
        <dsp:cNvSpPr/>
      </dsp:nvSpPr>
      <dsp:spPr>
        <a:xfrm>
          <a:off x="0" y="0"/>
          <a:ext cx="5964072" cy="1004962"/>
        </a:xfrm>
        <a:prstGeom prst="roundRect">
          <a:avLst/>
        </a:prstGeom>
        <a:gradFill rotWithShape="1">
          <a:gsLst>
            <a:gs pos="0">
              <a:schemeClr val="accent6">
                <a:tint val="70000"/>
                <a:satMod val="130000"/>
              </a:schemeClr>
            </a:gs>
            <a:gs pos="43000">
              <a:schemeClr val="accent6">
                <a:tint val="44000"/>
                <a:satMod val="165000"/>
              </a:schemeClr>
            </a:gs>
            <a:gs pos="93000">
              <a:schemeClr val="accent6">
                <a:tint val="15000"/>
                <a:satMod val="165000"/>
              </a:schemeClr>
            </a:gs>
            <a:gs pos="100000">
              <a:schemeClr val="accent6">
                <a:tint val="5000"/>
                <a:satMod val="250000"/>
              </a:schemeClr>
            </a:gs>
          </a:gsLst>
          <a:path path="circle">
            <a:fillToRect l="50000" t="130000" r="50000" b="-30000"/>
          </a:path>
        </a:gradFill>
        <a:ln w="9525" cap="flat" cmpd="sng" algn="ctr">
          <a:solidFill>
            <a:schemeClr val="accent6">
              <a:shade val="50000"/>
              <a:satMod val="103000"/>
            </a:schemeClr>
          </a:solidFill>
          <a:prstDash val="solid"/>
        </a:ln>
        <a:effectLst>
          <a:outerShdw blurRad="57150" dist="38100" dir="5400000" algn="ctr" rotWithShape="0">
            <a:schemeClr val="accent6">
              <a:shade val="9000"/>
              <a:satMod val="105000"/>
              <a:alpha val="48000"/>
            </a:scheme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i="0" kern="1200" dirty="0" smtClean="0"/>
            <a:t>1- Fiziksel Zorbalık/Şiddet</a:t>
          </a:r>
          <a:endParaRPr lang="tr-TR" sz="3600" i="0" kern="1200" dirty="0"/>
        </a:p>
      </dsp:txBody>
      <dsp:txXfrm>
        <a:off x="49058" y="49058"/>
        <a:ext cx="5865956" cy="9068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0A317-B09F-494C-8DB5-F01A3D347064}">
      <dsp:nvSpPr>
        <dsp:cNvPr id="0" name=""/>
        <dsp:cNvSpPr/>
      </dsp:nvSpPr>
      <dsp:spPr>
        <a:xfrm>
          <a:off x="0" y="107504"/>
          <a:ext cx="6100011" cy="678563"/>
        </a:xfrm>
        <a:prstGeom prst="roundRect">
          <a:avLst/>
        </a:prstGeom>
        <a:gradFill rotWithShape="1">
          <a:gsLst>
            <a:gs pos="0">
              <a:schemeClr val="accent5">
                <a:tint val="70000"/>
                <a:satMod val="130000"/>
              </a:schemeClr>
            </a:gs>
            <a:gs pos="43000">
              <a:schemeClr val="accent5">
                <a:tint val="44000"/>
                <a:satMod val="165000"/>
              </a:schemeClr>
            </a:gs>
            <a:gs pos="93000">
              <a:schemeClr val="accent5">
                <a:tint val="15000"/>
                <a:satMod val="165000"/>
              </a:schemeClr>
            </a:gs>
            <a:gs pos="100000">
              <a:schemeClr val="accent5">
                <a:tint val="5000"/>
                <a:satMod val="250000"/>
              </a:schemeClr>
            </a:gs>
          </a:gsLst>
          <a:path path="circle">
            <a:fillToRect l="50000" t="130000" r="50000" b="-30000"/>
          </a:path>
        </a:gradFill>
        <a:ln w="9525" cap="flat" cmpd="sng" algn="ctr">
          <a:solidFill>
            <a:schemeClr val="accent5">
              <a:shade val="50000"/>
              <a:satMod val="103000"/>
            </a:schemeClr>
          </a:solidFill>
          <a:prstDash val="solid"/>
        </a:ln>
        <a:effectLst>
          <a:outerShdw blurRad="57150" dist="38100" dir="5400000" algn="ctr" rotWithShape="0">
            <a:schemeClr val="accent5">
              <a:shade val="9000"/>
              <a:satMod val="105000"/>
              <a:alpha val="48000"/>
            </a:scheme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kern="1200" dirty="0" smtClean="0"/>
            <a:t>2- Sözel Zorbalık/Şiddet</a:t>
          </a:r>
          <a:endParaRPr lang="tr-TR" sz="3600" kern="1200" dirty="0"/>
        </a:p>
      </dsp:txBody>
      <dsp:txXfrm>
        <a:off x="33125" y="140629"/>
        <a:ext cx="6033761" cy="61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520BF-8E9E-4990-ADBA-DFD661C9390A}" type="datetimeFigureOut">
              <a:rPr lang="tr-TR" smtClean="0"/>
              <a:pPr/>
              <a:t>6.10.2021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FAA00-4386-4F0F-8EB1-091C334339FC}" type="slidenum">
              <a:rPr lang="tr-TR" smtClean="0"/>
              <a:pPr/>
              <a:t>‹#›</a:t>
            </a:fld>
            <a:endParaRPr lang="tr-TR"/>
          </a:p>
        </p:txBody>
      </p:sp>
    </p:spTree>
    <p:extLst>
      <p:ext uri="{BB962C8B-B14F-4D97-AF65-F5344CB8AC3E}">
        <p14:creationId xmlns:p14="http://schemas.microsoft.com/office/powerpoint/2010/main" val="8067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4FB993D-9292-4478-A3AD-2567465ED6B7}" type="slidenum">
              <a:rPr lang="en-GB" altLang="tr-TR">
                <a:solidFill>
                  <a:srgbClr val="000000"/>
                </a:solidFill>
              </a:rPr>
              <a:pPr>
                <a:lnSpc>
                  <a:spcPct val="100000"/>
                </a:lnSpc>
                <a:buClr>
                  <a:srgbClr val="000000"/>
                </a:buClr>
              </a:pPr>
              <a:t>8</a:t>
            </a:fld>
            <a:endParaRPr lang="en-GB" altLang="tr-TR">
              <a:solidFill>
                <a:srgbClr val="000000"/>
              </a:solidFill>
            </a:endParaRPr>
          </a:p>
        </p:txBody>
      </p:sp>
      <p:sp>
        <p:nvSpPr>
          <p:cNvPr id="1126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11268"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p14="http://schemas.microsoft.com/office/powerpoint/2010/main" val="139182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1F9558B-F2A5-49F4-B8B2-51A466865A20}" type="slidenum">
              <a:rPr lang="en-GB" altLang="tr-TR">
                <a:solidFill>
                  <a:srgbClr val="000000"/>
                </a:solidFill>
              </a:rPr>
              <a:pPr>
                <a:lnSpc>
                  <a:spcPct val="100000"/>
                </a:lnSpc>
                <a:buClr>
                  <a:srgbClr val="000000"/>
                </a:buClr>
              </a:pPr>
              <a:t>23</a:t>
            </a:fld>
            <a:endParaRPr lang="en-GB" altLang="tr-TR">
              <a:solidFill>
                <a:srgbClr val="000000"/>
              </a:solidFill>
            </a:endParaRPr>
          </a:p>
        </p:txBody>
      </p:sp>
      <p:sp>
        <p:nvSpPr>
          <p:cNvPr id="4198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41988"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p14="http://schemas.microsoft.com/office/powerpoint/2010/main" val="94977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39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6609A6-C5D1-4DE7-8C04-DE4F05298A07}" type="slidenum">
              <a:rPr lang="tr-TR" altLang="tr-TR"/>
              <a:pPr eaLnBrk="1" hangingPunct="1"/>
              <a:t>9</a:t>
            </a:fld>
            <a:endParaRPr lang="tr-TR" altLang="tr-TR"/>
          </a:p>
        </p:txBody>
      </p:sp>
    </p:spTree>
    <p:extLst>
      <p:ext uri="{BB962C8B-B14F-4D97-AF65-F5344CB8AC3E}">
        <p14:creationId xmlns:p14="http://schemas.microsoft.com/office/powerpoint/2010/main" val="613483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499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7471EB-63D1-4FED-B92E-E80297A79F3C}" type="slidenum">
              <a:rPr lang="tr-TR" altLang="tr-TR"/>
              <a:pPr eaLnBrk="1" hangingPunct="1"/>
              <a:t>10</a:t>
            </a:fld>
            <a:endParaRPr lang="tr-TR" altLang="tr-TR"/>
          </a:p>
        </p:txBody>
      </p:sp>
    </p:spTree>
    <p:extLst>
      <p:ext uri="{BB962C8B-B14F-4D97-AF65-F5344CB8AC3E}">
        <p14:creationId xmlns:p14="http://schemas.microsoft.com/office/powerpoint/2010/main" val="134711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DCFAA00-4386-4F0F-8EB1-091C334339FC}" type="slidenum">
              <a:rPr lang="tr-TR" smtClean="0"/>
              <a:pPr/>
              <a:t>11</a:t>
            </a:fld>
            <a:endParaRPr lang="tr-TR"/>
          </a:p>
        </p:txBody>
      </p:sp>
    </p:spTree>
    <p:extLst>
      <p:ext uri="{BB962C8B-B14F-4D97-AF65-F5344CB8AC3E}">
        <p14:creationId xmlns:p14="http://schemas.microsoft.com/office/powerpoint/2010/main" val="45662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05BEA0E7-35D0-4A37-8E64-EFA8DE9C9774}" type="slidenum">
              <a:rPr lang="en-GB" altLang="tr-TR">
                <a:solidFill>
                  <a:srgbClr val="000000"/>
                </a:solidFill>
              </a:rPr>
              <a:pPr>
                <a:lnSpc>
                  <a:spcPct val="100000"/>
                </a:lnSpc>
                <a:buClr>
                  <a:srgbClr val="000000"/>
                </a:buClr>
              </a:pPr>
              <a:t>18</a:t>
            </a:fld>
            <a:endParaRPr lang="en-GB" altLang="tr-TR">
              <a:solidFill>
                <a:srgbClr val="000000"/>
              </a:solidFill>
            </a:endParaRPr>
          </a:p>
        </p:txBody>
      </p:sp>
      <p:sp>
        <p:nvSpPr>
          <p:cNvPr id="3379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3796"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p14="http://schemas.microsoft.com/office/powerpoint/2010/main" val="3157693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88B3A239-A6FB-47FA-8D55-982D18CDCBBB}" type="slidenum">
              <a:rPr lang="en-GB" altLang="tr-TR">
                <a:solidFill>
                  <a:srgbClr val="000000"/>
                </a:solidFill>
              </a:rPr>
              <a:pPr>
                <a:lnSpc>
                  <a:spcPct val="100000"/>
                </a:lnSpc>
                <a:buClr>
                  <a:srgbClr val="000000"/>
                </a:buClr>
              </a:pPr>
              <a:t>19</a:t>
            </a:fld>
            <a:endParaRPr lang="en-GB" altLang="tr-TR">
              <a:solidFill>
                <a:srgbClr val="000000"/>
              </a:solidFill>
            </a:endParaRPr>
          </a:p>
        </p:txBody>
      </p:sp>
      <p:sp>
        <p:nvSpPr>
          <p:cNvPr id="3584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5844"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p14="http://schemas.microsoft.com/office/powerpoint/2010/main" val="1018879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73846165-6833-4165-9000-1B3B99F86C94}" type="slidenum">
              <a:rPr lang="en-GB" altLang="tr-TR">
                <a:solidFill>
                  <a:srgbClr val="000000"/>
                </a:solidFill>
              </a:rPr>
              <a:pPr>
                <a:lnSpc>
                  <a:spcPct val="100000"/>
                </a:lnSpc>
                <a:buClr>
                  <a:srgbClr val="000000"/>
                </a:buClr>
              </a:pPr>
              <a:t>20</a:t>
            </a:fld>
            <a:endParaRPr lang="en-GB" altLang="tr-TR">
              <a:solidFill>
                <a:srgbClr val="000000"/>
              </a:solidFill>
            </a:endParaRPr>
          </a:p>
        </p:txBody>
      </p:sp>
      <p:sp>
        <p:nvSpPr>
          <p:cNvPr id="3789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7892"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p14="http://schemas.microsoft.com/office/powerpoint/2010/main" val="114544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5707AA80-7C27-482C-BF7A-EBCA3562E67E}" type="slidenum">
              <a:rPr lang="en-GB" altLang="tr-TR">
                <a:solidFill>
                  <a:srgbClr val="000000"/>
                </a:solidFill>
              </a:rPr>
              <a:pPr>
                <a:lnSpc>
                  <a:spcPct val="100000"/>
                </a:lnSpc>
                <a:buClr>
                  <a:srgbClr val="000000"/>
                </a:buClr>
              </a:pPr>
              <a:t>21</a:t>
            </a:fld>
            <a:endParaRPr lang="en-GB" altLang="tr-TR">
              <a:solidFill>
                <a:srgbClr val="000000"/>
              </a:solidFill>
            </a:endParaRPr>
          </a:p>
        </p:txBody>
      </p:sp>
      <p:sp>
        <p:nvSpPr>
          <p:cNvPr id="3993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9940"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p14="http://schemas.microsoft.com/office/powerpoint/2010/main" val="1834332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1F9558B-F2A5-49F4-B8B2-51A466865A20}" type="slidenum">
              <a:rPr lang="en-GB" altLang="tr-TR">
                <a:solidFill>
                  <a:srgbClr val="000000"/>
                </a:solidFill>
              </a:rPr>
              <a:pPr>
                <a:lnSpc>
                  <a:spcPct val="100000"/>
                </a:lnSpc>
                <a:buClr>
                  <a:srgbClr val="000000"/>
                </a:buClr>
              </a:pPr>
              <a:t>22</a:t>
            </a:fld>
            <a:endParaRPr lang="en-GB" altLang="tr-TR">
              <a:solidFill>
                <a:srgbClr val="000000"/>
              </a:solidFill>
            </a:endParaRPr>
          </a:p>
        </p:txBody>
      </p:sp>
      <p:sp>
        <p:nvSpPr>
          <p:cNvPr id="4198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41988"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p14="http://schemas.microsoft.com/office/powerpoint/2010/main" val="177183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43C013BA-4C3B-4CAF-9C42-D16CF7168D6B}" type="datetimeFigureOut">
              <a:rPr lang="tr-TR" smtClean="0"/>
              <a:pPr/>
              <a:t>6.10.2021</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F4BB668B-32B1-4721-B25A-137CBA6936D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3C013BA-4C3B-4CAF-9C42-D16CF7168D6B}" type="datetimeFigureOut">
              <a:rPr lang="tr-TR" smtClean="0"/>
              <a:pPr/>
              <a:t>6.10.2021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4BB668B-32B1-4721-B25A-137CBA6936D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3C013BA-4C3B-4CAF-9C42-D16CF7168D6B}" type="datetimeFigureOut">
              <a:rPr lang="tr-TR" smtClean="0"/>
              <a:pPr/>
              <a:t>6.10.2021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4BB668B-32B1-4721-B25A-137CBA6936D6}"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609600" y="6245225"/>
            <a:ext cx="2844800" cy="476250"/>
          </a:xfrm>
        </p:spPr>
        <p:txBody>
          <a:bodyPr/>
          <a:lstStyle>
            <a:lvl1pPr>
              <a:defRPr/>
            </a:lvl1pPr>
          </a:lstStyle>
          <a:p>
            <a:fld id="{DFFD4E15-A3D4-4BDE-BACB-FDE8F8A40D1F}" type="datetime1">
              <a:rPr lang="tr-TR" altLang="tr-TR"/>
              <a:pPr/>
              <a:t>6.10.2021</a:t>
            </a:fld>
            <a:endParaRPr lang="tr-TR" altLang="tr-TR"/>
          </a:p>
        </p:txBody>
      </p:sp>
      <p:sp>
        <p:nvSpPr>
          <p:cNvPr id="6" name="Altbilgi Yer Tutucusu 5"/>
          <p:cNvSpPr>
            <a:spLocks noGrp="1"/>
          </p:cNvSpPr>
          <p:nvPr>
            <p:ph type="ftr" sz="quarter" idx="11"/>
          </p:nvPr>
        </p:nvSpPr>
        <p:spPr>
          <a:xfrm>
            <a:off x="4165600" y="6245225"/>
            <a:ext cx="3860800" cy="476250"/>
          </a:xfrm>
        </p:spPr>
        <p:txBody>
          <a:bodyPr/>
          <a:lstStyle>
            <a:lvl1pPr>
              <a:defRPr/>
            </a:lvl1pPr>
          </a:lstStyle>
          <a:p>
            <a:r>
              <a:rPr lang="tr-TR" altLang="tr-TR"/>
              <a:t>Mersin Rehberlik ve Araştırma Merkezi </a:t>
            </a:r>
          </a:p>
        </p:txBody>
      </p:sp>
      <p:sp>
        <p:nvSpPr>
          <p:cNvPr id="7" name="Slayt Numarası Yer Tutucusu 6"/>
          <p:cNvSpPr>
            <a:spLocks noGrp="1"/>
          </p:cNvSpPr>
          <p:nvPr>
            <p:ph type="sldNum" sz="quarter" idx="12"/>
          </p:nvPr>
        </p:nvSpPr>
        <p:spPr>
          <a:xfrm>
            <a:off x="8737600" y="6245225"/>
            <a:ext cx="2844800" cy="476250"/>
          </a:xfrm>
        </p:spPr>
        <p:txBody>
          <a:bodyPr/>
          <a:lstStyle>
            <a:lvl1pPr>
              <a:defRPr/>
            </a:lvl1pPr>
          </a:lstStyle>
          <a:p>
            <a:fld id="{0A2851A4-94DD-468B-B368-8B36540F3687}" type="slidenum">
              <a:rPr lang="tr-TR" altLang="tr-TR"/>
              <a:pPr/>
              <a:t>‹#›</a:t>
            </a:fld>
            <a:endParaRPr lang="tr-TR" altLang="tr-TR"/>
          </a:p>
        </p:txBody>
      </p:sp>
    </p:spTree>
    <p:extLst>
      <p:ext uri="{BB962C8B-B14F-4D97-AF65-F5344CB8AC3E}">
        <p14:creationId xmlns:p14="http://schemas.microsoft.com/office/powerpoint/2010/main" val="1997342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3C013BA-4C3B-4CAF-9C42-D16CF7168D6B}" type="datetimeFigureOut">
              <a:rPr lang="tr-TR" smtClean="0"/>
              <a:pPr/>
              <a:t>6.10.2021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4BB668B-32B1-4721-B25A-137CBA6936D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43C013BA-4C3B-4CAF-9C42-D16CF7168D6B}" type="datetimeFigureOut">
              <a:rPr lang="tr-TR" smtClean="0"/>
              <a:pPr/>
              <a:t>6.10.2021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4BB668B-32B1-4721-B25A-137CBA6936D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43C013BA-4C3B-4CAF-9C42-D16CF7168D6B}" type="datetimeFigureOut">
              <a:rPr lang="tr-TR" smtClean="0"/>
              <a:pPr/>
              <a:t>6.10.2021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4BB668B-32B1-4721-B25A-137CBA6936D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43C013BA-4C3B-4CAF-9C42-D16CF7168D6B}" type="datetimeFigureOut">
              <a:rPr lang="tr-TR" smtClean="0"/>
              <a:pPr/>
              <a:t>6.10.2021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4BB668B-32B1-4721-B25A-137CBA6936D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43C013BA-4C3B-4CAF-9C42-D16CF7168D6B}" type="datetimeFigureOut">
              <a:rPr lang="tr-TR" smtClean="0"/>
              <a:pPr/>
              <a:t>6.10.2021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4BB668B-32B1-4721-B25A-137CBA6936D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3C013BA-4C3B-4CAF-9C42-D16CF7168D6B}" type="datetimeFigureOut">
              <a:rPr lang="tr-TR" smtClean="0"/>
              <a:pPr/>
              <a:t>6.10.2021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4BB668B-32B1-4721-B25A-137CBA6936D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43C013BA-4C3B-4CAF-9C42-D16CF7168D6B}" type="datetimeFigureOut">
              <a:rPr lang="tr-TR" smtClean="0"/>
              <a:pPr/>
              <a:t>6.10.2021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4BB668B-32B1-4721-B25A-137CBA6936D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43C013BA-4C3B-4CAF-9C42-D16CF7168D6B}" type="datetimeFigureOut">
              <a:rPr lang="tr-TR" smtClean="0"/>
              <a:pPr/>
              <a:t>6.10.2021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10769600" y="6356351"/>
            <a:ext cx="812800" cy="365125"/>
          </a:xfrm>
        </p:spPr>
        <p:txBody>
          <a:bodyPr/>
          <a:lstStyle/>
          <a:p>
            <a:fld id="{F4BB668B-32B1-4721-B25A-137CBA6936D6}" type="slidenum">
              <a:rPr lang="tr-TR" smtClean="0"/>
              <a:pPr/>
              <a:t>‹#›</a:t>
            </a:fld>
            <a:endParaRPr lang="tr-TR"/>
          </a:p>
        </p:txBody>
      </p:sp>
      <p:sp>
        <p:nvSpPr>
          <p:cNvPr id="3" name="2 Resim Yer Tutucusu"/>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3C013BA-4C3B-4CAF-9C42-D16CF7168D6B}" type="datetimeFigureOut">
              <a:rPr lang="tr-TR" smtClean="0"/>
              <a:pPr/>
              <a:t>6.10.2021</a:t>
            </a:fld>
            <a:endParaRPr lang="tr-TR"/>
          </a:p>
        </p:txBody>
      </p:sp>
      <p:sp>
        <p:nvSpPr>
          <p:cNvPr id="22" name="21 Altbilgi Yer Tutucusu"/>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4BB668B-32B1-4721-B25A-137CBA6936D6}" type="slidenum">
              <a:rPr lang="tr-TR" smtClean="0"/>
              <a:pPr/>
              <a:t>‹#›</a:t>
            </a:fld>
            <a:endParaRPr lang="tr-TR"/>
          </a:p>
        </p:txBody>
      </p:sp>
      <p:grpSp>
        <p:nvGrpSpPr>
          <p:cNvPr id="2" name="1 Grup"/>
          <p:cNvGrpSpPr/>
          <p:nvPr/>
        </p:nvGrpSpPr>
        <p:grpSpPr>
          <a:xfrm>
            <a:off x="-25356" y="202408"/>
            <a:ext cx="12240731"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6.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image" Target="../media/image18.jpeg"/><Relationship Id="rId7" Type="http://schemas.openxmlformats.org/officeDocument/2006/relationships/diagramData" Target="../diagrams/data11.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jpeg"/><Relationship Id="rId11" Type="http://schemas.microsoft.com/office/2007/relationships/diagramDrawing" Target="../diagrams/drawing11.xml"/><Relationship Id="rId5" Type="http://schemas.openxmlformats.org/officeDocument/2006/relationships/hyperlink" Target="http://images.google.com.tr/imgres?imgurl=http://www.analitikpsikoloji.com/mynet_resimlerim/depresyon.gif&amp;imgrefurl=http://www.analitikpsikoloji.com/ek/&amp;h=145&amp;w=150&amp;sz=16&amp;tbnid=cltr5_qVElbyfM:&amp;tbnh=87&amp;tbnw=90&amp;hl=tr&amp;start=6&amp;prev=/images?q=su%C3%A7luluk&amp;svnum=10&amp;hl=tr&amp;lr=" TargetMode="External"/><Relationship Id="rId10" Type="http://schemas.openxmlformats.org/officeDocument/2006/relationships/diagramColors" Target="../diagrams/colors11.xml"/><Relationship Id="rId4" Type="http://schemas.openxmlformats.org/officeDocument/2006/relationships/image" Target="../media/image19.jpeg"/><Relationship Id="rId9"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6.jpeg"/><Relationship Id="rId7" Type="http://schemas.openxmlformats.org/officeDocument/2006/relationships/diagramColors" Target="../diagrams/colors1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8.jpeg"/><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12" Type="http://schemas.openxmlformats.org/officeDocument/2006/relationships/image" Target="../media/image32.jpeg"/><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8.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10.jpe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oşgeldiniz"/>
          <p:cNvPicPr>
            <a:picLocks noChangeAspect="1" noChangeArrowheads="1"/>
          </p:cNvPicPr>
          <p:nvPr/>
        </p:nvPicPr>
        <p:blipFill>
          <a:blip r:embed="rId3" cstate="print"/>
          <a:srcRect/>
          <a:stretch>
            <a:fillRect/>
          </a:stretch>
        </p:blipFill>
        <p:spPr bwMode="auto">
          <a:xfrm>
            <a:off x="1320800" y="2582010"/>
            <a:ext cx="9855200" cy="4194175"/>
          </a:xfrm>
          <a:prstGeom prst="rect">
            <a:avLst/>
          </a:prstGeom>
          <a:noFill/>
          <a:ln w="9525">
            <a:noFill/>
            <a:miter lim="800000"/>
            <a:headEnd/>
            <a:tailEnd/>
          </a:ln>
        </p:spPr>
      </p:pic>
      <p:sp>
        <p:nvSpPr>
          <p:cNvPr id="3" name="Rectangle 2"/>
          <p:cNvSpPr txBox="1">
            <a:spLocks noChangeArrowheads="1"/>
          </p:cNvSpPr>
          <p:nvPr/>
        </p:nvSpPr>
        <p:spPr>
          <a:xfrm>
            <a:off x="609600" y="274638"/>
            <a:ext cx="109728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2800" b="1" noProof="0" dirty="0" smtClean="0">
                <a:solidFill>
                  <a:srgbClr val="FF0000"/>
                </a:solidFill>
                <a:latin typeface="Comic Sans MS" pitchFamily="66" charset="0"/>
                <a:ea typeface="+mj-ea"/>
                <a:cs typeface="Times New Roman" pitchFamily="18" charset="0"/>
              </a:rPr>
              <a:t>T.C.</a:t>
            </a:r>
          </a:p>
          <a:p>
            <a:pPr marL="0" marR="0" lvl="0" indent="0" algn="ctr" defTabSz="914400" rtl="0" eaLnBrk="1" fontAlgn="auto" latinLnBrk="0" hangingPunct="1">
              <a:lnSpc>
                <a:spcPct val="100000"/>
              </a:lnSpc>
              <a:spcBef>
                <a:spcPct val="0"/>
              </a:spcBef>
              <a:spcAft>
                <a:spcPts val="0"/>
              </a:spcAft>
              <a:buClrTx/>
              <a:buSzTx/>
              <a:buFontTx/>
              <a:buNone/>
              <a:tabLst/>
              <a:defRPr/>
            </a:pPr>
            <a:r>
              <a:rPr lang="tr-TR" sz="2800" b="1" dirty="0" smtClean="0">
                <a:solidFill>
                  <a:srgbClr val="FF0000"/>
                </a:solidFill>
                <a:latin typeface="Comic Sans MS" pitchFamily="66" charset="0"/>
                <a:ea typeface="+mj-ea"/>
                <a:cs typeface="Times New Roman" pitchFamily="18" charset="0"/>
              </a:rPr>
              <a:t>KIRIKHAN KAYMAKAMLIĞI</a:t>
            </a:r>
          </a:p>
          <a:p>
            <a:pPr marL="0" marR="0" lvl="0" indent="0" algn="ctr" defTabSz="914400" rtl="0" eaLnBrk="1" fontAlgn="auto" latinLnBrk="0" hangingPunct="1">
              <a:lnSpc>
                <a:spcPct val="100000"/>
              </a:lnSpc>
              <a:spcBef>
                <a:spcPct val="0"/>
              </a:spcBef>
              <a:spcAft>
                <a:spcPts val="0"/>
              </a:spcAft>
              <a:buClrTx/>
              <a:buSzTx/>
              <a:buFontTx/>
              <a:buNone/>
              <a:tabLst/>
              <a:defRPr/>
            </a:pPr>
            <a:r>
              <a:rPr lang="tr-TR" sz="2800" b="1" noProof="0" dirty="0" smtClean="0">
                <a:solidFill>
                  <a:srgbClr val="FF0000"/>
                </a:solidFill>
                <a:latin typeface="Comic Sans MS" pitchFamily="66" charset="0"/>
                <a:ea typeface="+mj-ea"/>
                <a:cs typeface="Times New Roman" pitchFamily="18" charset="0"/>
              </a:rPr>
              <a:t>İlçe Milli Eğitim Müdürlüğü</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tr-TR" sz="2800" b="1" dirty="0">
              <a:solidFill>
                <a:srgbClr val="FF0000"/>
              </a:solidFill>
              <a:latin typeface="Comic Sans MS" pitchFamily="66"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tr-TR" sz="2800" b="1" dirty="0" smtClean="0">
                <a:latin typeface="Comic Sans MS" pitchFamily="66" charset="0"/>
                <a:ea typeface="+mj-ea"/>
                <a:cs typeface="Times New Roman" pitchFamily="18" charset="0"/>
              </a:rPr>
              <a:t>ÖĞRETMEN/VELİ SEMİNERİ</a:t>
            </a:r>
            <a:endParaRPr lang="tr-TR" sz="2800" b="1" dirty="0">
              <a:latin typeface="Comic Sans MS" pitchFamily="66"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440004105"/>
              </p:ext>
            </p:extLst>
          </p:nvPr>
        </p:nvGraphicFramePr>
        <p:xfrm>
          <a:off x="2791325" y="168442"/>
          <a:ext cx="6100011" cy="878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img.anneboyutu.com/imgArticle/big/276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87757" y="2560752"/>
            <a:ext cx="5545081" cy="3266754"/>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9" cstate="print"/>
          <a:stretch>
            <a:fillRect/>
          </a:stretch>
        </p:blipFill>
        <p:spPr>
          <a:xfrm>
            <a:off x="1057274" y="2004876"/>
            <a:ext cx="4096023" cy="4378507"/>
          </a:xfrm>
          <a:prstGeom prst="rect">
            <a:avLst/>
          </a:prstGeom>
        </p:spPr>
      </p:pic>
    </p:spTree>
    <p:extLst>
      <p:ext uri="{BB962C8B-B14F-4D97-AF65-F5344CB8AC3E}">
        <p14:creationId xmlns:p14="http://schemas.microsoft.com/office/powerpoint/2010/main" val="3227361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3" cstate="print"/>
          <a:srcRect t="1369" b="1"/>
          <a:stretch/>
        </p:blipFill>
        <p:spPr>
          <a:xfrm>
            <a:off x="7653609" y="1672047"/>
            <a:ext cx="3733504" cy="3910149"/>
          </a:xfrm>
          <a:prstGeom prst="rect">
            <a:avLst/>
          </a:prstGeom>
        </p:spPr>
      </p:pic>
      <p:grpSp>
        <p:nvGrpSpPr>
          <p:cNvPr id="5" name="Grup 4"/>
          <p:cNvGrpSpPr/>
          <p:nvPr/>
        </p:nvGrpSpPr>
        <p:grpSpPr>
          <a:xfrm>
            <a:off x="2707105" y="232508"/>
            <a:ext cx="6460958" cy="778146"/>
            <a:chOff x="0" y="60181"/>
            <a:chExt cx="7042244" cy="889170"/>
          </a:xfrm>
        </p:grpSpPr>
        <p:sp>
          <p:nvSpPr>
            <p:cNvPr id="6" name="Yuvarlatılmış Dikdörtgen 5"/>
            <p:cNvSpPr/>
            <p:nvPr/>
          </p:nvSpPr>
          <p:spPr>
            <a:xfrm>
              <a:off x="0" y="60181"/>
              <a:ext cx="7042244" cy="889170"/>
            </a:xfrm>
            <a:prstGeom prst="roundRect">
              <a:avLst/>
            </a:prstGeom>
          </p:spPr>
          <p:style>
            <a:lnRef idx="1">
              <a:schemeClr val="accent5"/>
            </a:lnRef>
            <a:fillRef idx="2">
              <a:schemeClr val="accent5"/>
            </a:fillRef>
            <a:effectRef idx="1">
              <a:schemeClr val="accent5"/>
            </a:effectRef>
            <a:fontRef idx="minor">
              <a:schemeClr val="dk1"/>
            </a:fontRef>
          </p:style>
        </p:sp>
        <p:sp>
          <p:nvSpPr>
            <p:cNvPr id="7" name="Yuvarlatılmış Dikdörtgen 4"/>
            <p:cNvSpPr/>
            <p:nvPr/>
          </p:nvSpPr>
          <p:spPr>
            <a:xfrm>
              <a:off x="43406" y="103587"/>
              <a:ext cx="6955432" cy="80235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dirty="0" smtClean="0"/>
                <a:t>3-</a:t>
              </a:r>
              <a:r>
                <a:rPr lang="tr-TR" sz="3600" b="1" kern="1200" dirty="0" smtClean="0"/>
                <a:t>Duygusal Zorbalık/Şiddet</a:t>
              </a:r>
              <a:endParaRPr lang="tr-TR" sz="3600" kern="1200" dirty="0"/>
            </a:p>
          </p:txBody>
        </p:sp>
      </p:grpSp>
      <p:pic>
        <p:nvPicPr>
          <p:cNvPr id="8" name="Resim 7"/>
          <p:cNvPicPr>
            <a:picLocks noChangeAspect="1"/>
          </p:cNvPicPr>
          <p:nvPr/>
        </p:nvPicPr>
        <p:blipFill>
          <a:blip r:embed="rId4" cstate="print"/>
          <a:stretch>
            <a:fillRect/>
          </a:stretch>
        </p:blipFill>
        <p:spPr>
          <a:xfrm>
            <a:off x="960514" y="1865395"/>
            <a:ext cx="5765139" cy="3770771"/>
          </a:xfrm>
          <a:prstGeom prst="rect">
            <a:avLst/>
          </a:prstGeom>
        </p:spPr>
      </p:pic>
    </p:spTree>
    <p:extLst>
      <p:ext uri="{BB962C8B-B14F-4D97-AF65-F5344CB8AC3E}">
        <p14:creationId xmlns:p14="http://schemas.microsoft.com/office/powerpoint/2010/main" val="2815846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0876" y="1924494"/>
            <a:ext cx="5784112" cy="3912780"/>
          </a:xfrm>
        </p:spPr>
        <p:style>
          <a:lnRef idx="1">
            <a:schemeClr val="accent4"/>
          </a:lnRef>
          <a:fillRef idx="2">
            <a:schemeClr val="accent4"/>
          </a:fillRef>
          <a:effectRef idx="1">
            <a:schemeClr val="accent4"/>
          </a:effectRef>
          <a:fontRef idx="minor">
            <a:schemeClr val="dk1"/>
          </a:fontRef>
        </p:style>
        <p:txBody>
          <a:bodyPr>
            <a:noAutofit/>
          </a:bodyPr>
          <a:lstStyle/>
          <a:p>
            <a:r>
              <a:rPr lang="tr-TR" sz="2800" dirty="0" smtClean="0"/>
              <a:t>Okulun </a:t>
            </a:r>
            <a:r>
              <a:rPr lang="tr-TR" sz="2800" dirty="0"/>
              <a:t>içindeki zorbalığın, okula geliş gidiş sırasındaki zorbalıktan çok daha sık olduğunu, okuldaki “</a:t>
            </a:r>
            <a:r>
              <a:rPr lang="tr-TR" sz="2800" dirty="0">
                <a:solidFill>
                  <a:srgbClr val="FF0000"/>
                </a:solidFill>
              </a:rPr>
              <a:t>oyun bahçesinin</a:t>
            </a:r>
            <a:r>
              <a:rPr lang="tr-TR" sz="2800" dirty="0"/>
              <a:t>” en tipik yer olduğunu, bunu “</a:t>
            </a:r>
            <a:r>
              <a:rPr lang="tr-TR" sz="2800" dirty="0">
                <a:solidFill>
                  <a:srgbClr val="FF0000"/>
                </a:solidFill>
              </a:rPr>
              <a:t>koridorlar</a:t>
            </a:r>
            <a:r>
              <a:rPr lang="tr-TR" sz="2800" dirty="0"/>
              <a:t>”, “</a:t>
            </a:r>
            <a:r>
              <a:rPr lang="tr-TR" sz="2800" dirty="0">
                <a:solidFill>
                  <a:srgbClr val="FF0000"/>
                </a:solidFill>
              </a:rPr>
              <a:t>sınıfın içi</a:t>
            </a:r>
            <a:r>
              <a:rPr lang="tr-TR" sz="2800" dirty="0"/>
              <a:t>”, “</a:t>
            </a:r>
            <a:r>
              <a:rPr lang="tr-TR" sz="2800" dirty="0">
                <a:solidFill>
                  <a:srgbClr val="FF0000"/>
                </a:solidFill>
              </a:rPr>
              <a:t>kantin</a:t>
            </a:r>
            <a:r>
              <a:rPr lang="tr-TR" sz="2800" dirty="0"/>
              <a:t> ve </a:t>
            </a:r>
            <a:r>
              <a:rPr lang="tr-TR" sz="2800" dirty="0">
                <a:solidFill>
                  <a:srgbClr val="FF0000"/>
                </a:solidFill>
              </a:rPr>
              <a:t>tuvaletlerin</a:t>
            </a:r>
            <a:r>
              <a:rPr lang="tr-TR" sz="2800" dirty="0"/>
              <a:t>” izlediğini, yatılı okullarda zorbalığın en yaygın olarak “</a:t>
            </a:r>
            <a:r>
              <a:rPr lang="tr-TR" sz="2800" dirty="0">
                <a:solidFill>
                  <a:srgbClr val="FF0000"/>
                </a:solidFill>
              </a:rPr>
              <a:t>yatakhane</a:t>
            </a:r>
            <a:r>
              <a:rPr lang="tr-TR" sz="2800" dirty="0" smtClean="0"/>
              <a:t>” de karşılaşılmaktadır.</a:t>
            </a:r>
            <a:endParaRPr lang="tr-TR" sz="2800" dirty="0"/>
          </a:p>
        </p:txBody>
      </p:sp>
      <p:graphicFrame>
        <p:nvGraphicFramePr>
          <p:cNvPr id="5" name="Diyagram 4"/>
          <p:cNvGraphicFramePr/>
          <p:nvPr>
            <p:extLst>
              <p:ext uri="{D42A27DB-BD31-4B8C-83A1-F6EECF244321}">
                <p14:modId xmlns:p14="http://schemas.microsoft.com/office/powerpoint/2010/main" val="2082743400"/>
              </p:ext>
            </p:extLst>
          </p:nvPr>
        </p:nvGraphicFramePr>
        <p:xfrm>
          <a:off x="2158409" y="276448"/>
          <a:ext cx="8835656" cy="94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68188" y="2216889"/>
            <a:ext cx="4991985" cy="3327990"/>
          </a:xfrm>
          <a:prstGeom prst="rect">
            <a:avLst/>
          </a:prstGeom>
        </p:spPr>
      </p:pic>
    </p:spTree>
    <p:extLst>
      <p:ext uri="{BB962C8B-B14F-4D97-AF65-F5344CB8AC3E}">
        <p14:creationId xmlns:p14="http://schemas.microsoft.com/office/powerpoint/2010/main" val="3851075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3"/>
          <p:cNvSpPr>
            <a:spLocks noGrp="1"/>
          </p:cNvSpPr>
          <p:nvPr>
            <p:ph type="sldNum" sz="quarter" idx="12"/>
          </p:nvPr>
        </p:nvSpPr>
        <p:spPr/>
        <p:txBody>
          <a:bodyPr/>
          <a:lstStyle/>
          <a:p>
            <a:fld id="{096AB771-E418-4F4A-B7EC-5F7B1BE5ED12}" type="slidenum">
              <a:rPr lang="tr-TR" altLang="tr-TR"/>
              <a:pPr/>
              <a:t>13</a:t>
            </a:fld>
            <a:endParaRPr lang="tr-TR" altLang="tr-TR" dirty="0"/>
          </a:p>
        </p:txBody>
      </p:sp>
      <p:pic>
        <p:nvPicPr>
          <p:cNvPr id="36868" name="Picture 4" descr="2113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795" y="1270793"/>
            <a:ext cx="2146300" cy="23764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6869" name="Picture 5" descr="horro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7662" y="1270793"/>
            <a:ext cx="3099548" cy="242820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6870" name="Picture 6" descr="depresyon_bunalim_str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52" y="3647280"/>
            <a:ext cx="2793306" cy="279330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6871" name="Picture 7" descr="depresyon">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67662" y="4221164"/>
            <a:ext cx="2800185" cy="24352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2" name="Diyagram 1"/>
          <p:cNvGraphicFramePr/>
          <p:nvPr>
            <p:extLst>
              <p:ext uri="{D42A27DB-BD31-4B8C-83A1-F6EECF244321}">
                <p14:modId xmlns:p14="http://schemas.microsoft.com/office/powerpoint/2010/main" val="2763029616"/>
              </p:ext>
            </p:extLst>
          </p:nvPr>
        </p:nvGraphicFramePr>
        <p:xfrm>
          <a:off x="354843" y="218365"/>
          <a:ext cx="10998958" cy="7779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6873" name="Rectangle 9"/>
          <p:cNvSpPr>
            <a:spLocks noChangeArrowheads="1"/>
          </p:cNvSpPr>
          <p:nvPr/>
        </p:nvSpPr>
        <p:spPr bwMode="auto">
          <a:xfrm>
            <a:off x="4354023" y="1196975"/>
            <a:ext cx="2715074" cy="5459414"/>
          </a:xfrm>
          <a:prstGeom prst="rect">
            <a:avLst/>
          </a:prstGeom>
          <a:ln/>
          <a:extLst/>
        </p:spPr>
        <p:style>
          <a:lnRef idx="1">
            <a:schemeClr val="accent6"/>
          </a:lnRef>
          <a:fillRef idx="2">
            <a:schemeClr val="accent6"/>
          </a:fillRef>
          <a:effectRef idx="1">
            <a:schemeClr val="accent6"/>
          </a:effectRef>
          <a:fontRef idx="minor">
            <a:schemeClr val="dk1"/>
          </a:fontRef>
        </p:style>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90000"/>
              </a:lnSpc>
              <a:buFont typeface="Wingdings" panose="05000000000000000000" pitchFamily="2" charset="2"/>
              <a:buChar char="Ø"/>
            </a:pPr>
            <a:r>
              <a:rPr lang="tr-TR" altLang="tr-TR" sz="2800" b="1" dirty="0">
                <a:solidFill>
                  <a:srgbClr val="FF0000"/>
                </a:solidFill>
                <a:latin typeface="+mn-lt"/>
              </a:rPr>
              <a:t>Şok</a:t>
            </a:r>
          </a:p>
          <a:p>
            <a:pPr>
              <a:lnSpc>
                <a:spcPct val="90000"/>
              </a:lnSpc>
              <a:buFont typeface="Wingdings" panose="05000000000000000000" pitchFamily="2" charset="2"/>
              <a:buChar char="Ø"/>
            </a:pPr>
            <a:r>
              <a:rPr lang="tr-TR" altLang="tr-TR" sz="2800" b="1" dirty="0">
                <a:solidFill>
                  <a:srgbClr val="FF0000"/>
                </a:solidFill>
                <a:latin typeface="+mn-lt"/>
              </a:rPr>
              <a:t>Korku</a:t>
            </a:r>
          </a:p>
          <a:p>
            <a:pPr>
              <a:lnSpc>
                <a:spcPct val="90000"/>
              </a:lnSpc>
              <a:buFont typeface="Wingdings" panose="05000000000000000000" pitchFamily="2" charset="2"/>
              <a:buChar char="Ø"/>
            </a:pPr>
            <a:r>
              <a:rPr lang="tr-TR" altLang="tr-TR" sz="2800" b="1" dirty="0">
                <a:solidFill>
                  <a:srgbClr val="FF0000"/>
                </a:solidFill>
                <a:latin typeface="+mn-lt"/>
              </a:rPr>
              <a:t>Panik</a:t>
            </a:r>
          </a:p>
          <a:p>
            <a:pPr>
              <a:lnSpc>
                <a:spcPct val="90000"/>
              </a:lnSpc>
              <a:buFont typeface="Wingdings" panose="05000000000000000000" pitchFamily="2" charset="2"/>
              <a:buChar char="Ø"/>
            </a:pPr>
            <a:r>
              <a:rPr lang="tr-TR" altLang="tr-TR" sz="2800" b="1" dirty="0">
                <a:solidFill>
                  <a:srgbClr val="FF0000"/>
                </a:solidFill>
                <a:latin typeface="+mn-lt"/>
              </a:rPr>
              <a:t>Öfke</a:t>
            </a:r>
          </a:p>
          <a:p>
            <a:pPr>
              <a:lnSpc>
                <a:spcPct val="90000"/>
              </a:lnSpc>
              <a:buFont typeface="Wingdings" panose="05000000000000000000" pitchFamily="2" charset="2"/>
              <a:buChar char="Ø"/>
            </a:pPr>
            <a:r>
              <a:rPr lang="tr-TR" altLang="tr-TR" sz="2800" b="1" dirty="0">
                <a:solidFill>
                  <a:srgbClr val="FF0000"/>
                </a:solidFill>
                <a:latin typeface="+mn-lt"/>
              </a:rPr>
              <a:t>Kızgınlık</a:t>
            </a:r>
          </a:p>
          <a:p>
            <a:pPr>
              <a:lnSpc>
                <a:spcPct val="90000"/>
              </a:lnSpc>
              <a:buFont typeface="Wingdings" panose="05000000000000000000" pitchFamily="2" charset="2"/>
              <a:buChar char="Ø"/>
            </a:pPr>
            <a:r>
              <a:rPr lang="tr-TR" altLang="tr-TR" sz="2800" b="1" dirty="0">
                <a:solidFill>
                  <a:srgbClr val="FF0000"/>
                </a:solidFill>
                <a:latin typeface="+mn-lt"/>
              </a:rPr>
              <a:t>Endişe</a:t>
            </a:r>
          </a:p>
          <a:p>
            <a:pPr>
              <a:lnSpc>
                <a:spcPct val="90000"/>
              </a:lnSpc>
              <a:buFont typeface="Wingdings" panose="05000000000000000000" pitchFamily="2" charset="2"/>
              <a:buChar char="Ø"/>
            </a:pPr>
            <a:r>
              <a:rPr lang="tr-TR" altLang="tr-TR" sz="2800" b="1" dirty="0">
                <a:solidFill>
                  <a:srgbClr val="FF0000"/>
                </a:solidFill>
                <a:latin typeface="+mn-lt"/>
              </a:rPr>
              <a:t>Yetersizlik</a:t>
            </a:r>
          </a:p>
          <a:p>
            <a:pPr>
              <a:lnSpc>
                <a:spcPct val="90000"/>
              </a:lnSpc>
              <a:buFont typeface="Wingdings" panose="05000000000000000000" pitchFamily="2" charset="2"/>
              <a:buChar char="Ø"/>
            </a:pPr>
            <a:r>
              <a:rPr lang="tr-TR" altLang="tr-TR" sz="2800" b="1" dirty="0">
                <a:solidFill>
                  <a:srgbClr val="FF0000"/>
                </a:solidFill>
                <a:latin typeface="+mn-lt"/>
              </a:rPr>
              <a:t>Suçluluk</a:t>
            </a:r>
          </a:p>
          <a:p>
            <a:pPr>
              <a:lnSpc>
                <a:spcPct val="90000"/>
              </a:lnSpc>
              <a:buFont typeface="Wingdings" panose="05000000000000000000" pitchFamily="2" charset="2"/>
              <a:buChar char="Ø"/>
            </a:pPr>
            <a:r>
              <a:rPr lang="tr-TR" altLang="tr-TR" sz="2800" b="1" dirty="0">
                <a:solidFill>
                  <a:srgbClr val="FF0000"/>
                </a:solidFill>
                <a:latin typeface="+mn-lt"/>
              </a:rPr>
              <a:t>Üzüntü</a:t>
            </a:r>
          </a:p>
          <a:p>
            <a:pPr>
              <a:lnSpc>
                <a:spcPct val="90000"/>
              </a:lnSpc>
              <a:buFont typeface="Wingdings" panose="05000000000000000000" pitchFamily="2" charset="2"/>
              <a:buChar char="Ø"/>
            </a:pPr>
            <a:r>
              <a:rPr lang="tr-TR" altLang="tr-TR" sz="2800" b="1" dirty="0">
                <a:solidFill>
                  <a:srgbClr val="FF0000"/>
                </a:solidFill>
                <a:latin typeface="+mn-lt"/>
              </a:rPr>
              <a:t>Acı</a:t>
            </a:r>
          </a:p>
          <a:p>
            <a:pPr>
              <a:lnSpc>
                <a:spcPct val="90000"/>
              </a:lnSpc>
              <a:buFont typeface="Wingdings" panose="05000000000000000000" pitchFamily="2" charset="2"/>
              <a:buChar char="Ø"/>
            </a:pPr>
            <a:r>
              <a:rPr lang="tr-TR" altLang="tr-TR" sz="2800" b="1" dirty="0" smtClean="0">
                <a:solidFill>
                  <a:srgbClr val="FF0000"/>
                </a:solidFill>
                <a:latin typeface="+mn-lt"/>
              </a:rPr>
              <a:t>Pişmanlık</a:t>
            </a:r>
            <a:endParaRPr lang="tr-TR" altLang="tr-TR" sz="2800" b="1" dirty="0">
              <a:solidFill>
                <a:srgbClr val="FF0000"/>
              </a:solidFill>
              <a:latin typeface="+mn-lt"/>
            </a:endParaRPr>
          </a:p>
        </p:txBody>
      </p:sp>
    </p:spTree>
    <p:extLst>
      <p:ext uri="{BB962C8B-B14F-4D97-AF65-F5344CB8AC3E}">
        <p14:creationId xmlns:p14="http://schemas.microsoft.com/office/powerpoint/2010/main" val="2014695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p:cTn id="7" dur="1000" fill="hold"/>
                                        <p:tgtEl>
                                          <p:spTgt spid="36868"/>
                                        </p:tgtEl>
                                        <p:attrNameLst>
                                          <p:attrName>ppt_w</p:attrName>
                                        </p:attrNameLst>
                                      </p:cBhvr>
                                      <p:tavLst>
                                        <p:tav tm="0">
                                          <p:val>
                                            <p:fltVal val="0"/>
                                          </p:val>
                                        </p:tav>
                                        <p:tav tm="100000">
                                          <p:val>
                                            <p:strVal val="#ppt_w"/>
                                          </p:val>
                                        </p:tav>
                                      </p:tavLst>
                                    </p:anim>
                                    <p:anim calcmode="lin" valueType="num">
                                      <p:cBhvr>
                                        <p:cTn id="8" dur="1000" fill="hold"/>
                                        <p:tgtEl>
                                          <p:spTgt spid="36868"/>
                                        </p:tgtEl>
                                        <p:attrNameLst>
                                          <p:attrName>ppt_h</p:attrName>
                                        </p:attrNameLst>
                                      </p:cBhvr>
                                      <p:tavLst>
                                        <p:tav tm="0">
                                          <p:val>
                                            <p:fltVal val="0"/>
                                          </p:val>
                                        </p:tav>
                                        <p:tav tm="100000">
                                          <p:val>
                                            <p:strVal val="#ppt_h"/>
                                          </p:val>
                                        </p:tav>
                                      </p:tavLst>
                                    </p:anim>
                                    <p:anim calcmode="lin" valueType="num">
                                      <p:cBhvr>
                                        <p:cTn id="9" dur="1000" fill="hold"/>
                                        <p:tgtEl>
                                          <p:spTgt spid="3686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8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36869"/>
                                        </p:tgtEl>
                                        <p:attrNameLst>
                                          <p:attrName>style.visibility</p:attrName>
                                        </p:attrNameLst>
                                      </p:cBhvr>
                                      <p:to>
                                        <p:strVal val="visible"/>
                                      </p:to>
                                    </p:set>
                                    <p:anim calcmode="lin" valueType="num">
                                      <p:cBhvr>
                                        <p:cTn id="15" dur="1000" fill="hold"/>
                                        <p:tgtEl>
                                          <p:spTgt spid="36869"/>
                                        </p:tgtEl>
                                        <p:attrNameLst>
                                          <p:attrName>ppt_w</p:attrName>
                                        </p:attrNameLst>
                                      </p:cBhvr>
                                      <p:tavLst>
                                        <p:tav tm="0">
                                          <p:val>
                                            <p:fltVal val="0"/>
                                          </p:val>
                                        </p:tav>
                                        <p:tav tm="100000">
                                          <p:val>
                                            <p:strVal val="#ppt_w"/>
                                          </p:val>
                                        </p:tav>
                                      </p:tavLst>
                                    </p:anim>
                                    <p:anim calcmode="lin" valueType="num">
                                      <p:cBhvr>
                                        <p:cTn id="16" dur="1000" fill="hold"/>
                                        <p:tgtEl>
                                          <p:spTgt spid="36869"/>
                                        </p:tgtEl>
                                        <p:attrNameLst>
                                          <p:attrName>ppt_h</p:attrName>
                                        </p:attrNameLst>
                                      </p:cBhvr>
                                      <p:tavLst>
                                        <p:tav tm="0">
                                          <p:val>
                                            <p:fltVal val="0"/>
                                          </p:val>
                                        </p:tav>
                                        <p:tav tm="100000">
                                          <p:val>
                                            <p:strVal val="#ppt_h"/>
                                          </p:val>
                                        </p:tav>
                                      </p:tavLst>
                                    </p:anim>
                                    <p:anim calcmode="lin" valueType="num">
                                      <p:cBhvr>
                                        <p:cTn id="17" dur="1000" fill="hold"/>
                                        <p:tgtEl>
                                          <p:spTgt spid="3686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68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36870"/>
                                        </p:tgtEl>
                                        <p:attrNameLst>
                                          <p:attrName>style.visibility</p:attrName>
                                        </p:attrNameLst>
                                      </p:cBhvr>
                                      <p:to>
                                        <p:strVal val="visible"/>
                                      </p:to>
                                    </p:set>
                                    <p:anim calcmode="lin" valueType="num">
                                      <p:cBhvr>
                                        <p:cTn id="23" dur="1000" fill="hold"/>
                                        <p:tgtEl>
                                          <p:spTgt spid="36870"/>
                                        </p:tgtEl>
                                        <p:attrNameLst>
                                          <p:attrName>ppt_w</p:attrName>
                                        </p:attrNameLst>
                                      </p:cBhvr>
                                      <p:tavLst>
                                        <p:tav tm="0">
                                          <p:val>
                                            <p:fltVal val="0"/>
                                          </p:val>
                                        </p:tav>
                                        <p:tav tm="100000">
                                          <p:val>
                                            <p:strVal val="#ppt_w"/>
                                          </p:val>
                                        </p:tav>
                                      </p:tavLst>
                                    </p:anim>
                                    <p:anim calcmode="lin" valueType="num">
                                      <p:cBhvr>
                                        <p:cTn id="24" dur="1000" fill="hold"/>
                                        <p:tgtEl>
                                          <p:spTgt spid="36870"/>
                                        </p:tgtEl>
                                        <p:attrNameLst>
                                          <p:attrName>ppt_h</p:attrName>
                                        </p:attrNameLst>
                                      </p:cBhvr>
                                      <p:tavLst>
                                        <p:tav tm="0">
                                          <p:val>
                                            <p:fltVal val="0"/>
                                          </p:val>
                                        </p:tav>
                                        <p:tav tm="100000">
                                          <p:val>
                                            <p:strVal val="#ppt_h"/>
                                          </p:val>
                                        </p:tav>
                                      </p:tavLst>
                                    </p:anim>
                                    <p:anim calcmode="lin" valueType="num">
                                      <p:cBhvr>
                                        <p:cTn id="25" dur="1000" fill="hold"/>
                                        <p:tgtEl>
                                          <p:spTgt spid="3687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68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nodeType="clickEffect">
                                  <p:stCondLst>
                                    <p:cond delay="0"/>
                                  </p:stCondLst>
                                  <p:childTnLst>
                                    <p:set>
                                      <p:cBhvr>
                                        <p:cTn id="30" dur="1" fill="hold">
                                          <p:stCondLst>
                                            <p:cond delay="0"/>
                                          </p:stCondLst>
                                        </p:cTn>
                                        <p:tgtEl>
                                          <p:spTgt spid="36871"/>
                                        </p:tgtEl>
                                        <p:attrNameLst>
                                          <p:attrName>style.visibility</p:attrName>
                                        </p:attrNameLst>
                                      </p:cBhvr>
                                      <p:to>
                                        <p:strVal val="visible"/>
                                      </p:to>
                                    </p:set>
                                    <p:anim calcmode="lin" valueType="num">
                                      <p:cBhvr>
                                        <p:cTn id="31" dur="1000" fill="hold"/>
                                        <p:tgtEl>
                                          <p:spTgt spid="36871"/>
                                        </p:tgtEl>
                                        <p:attrNameLst>
                                          <p:attrName>ppt_w</p:attrName>
                                        </p:attrNameLst>
                                      </p:cBhvr>
                                      <p:tavLst>
                                        <p:tav tm="0">
                                          <p:val>
                                            <p:fltVal val="0"/>
                                          </p:val>
                                        </p:tav>
                                        <p:tav tm="100000">
                                          <p:val>
                                            <p:strVal val="#ppt_w"/>
                                          </p:val>
                                        </p:tav>
                                      </p:tavLst>
                                    </p:anim>
                                    <p:anim calcmode="lin" valueType="num">
                                      <p:cBhvr>
                                        <p:cTn id="32" dur="1000" fill="hold"/>
                                        <p:tgtEl>
                                          <p:spTgt spid="36871"/>
                                        </p:tgtEl>
                                        <p:attrNameLst>
                                          <p:attrName>ppt_h</p:attrName>
                                        </p:attrNameLst>
                                      </p:cBhvr>
                                      <p:tavLst>
                                        <p:tav tm="0">
                                          <p:val>
                                            <p:fltVal val="0"/>
                                          </p:val>
                                        </p:tav>
                                        <p:tav tm="100000">
                                          <p:val>
                                            <p:strVal val="#ppt_h"/>
                                          </p:val>
                                        </p:tav>
                                      </p:tavLst>
                                    </p:anim>
                                    <p:anim calcmode="lin" valueType="num">
                                      <p:cBhvr>
                                        <p:cTn id="33" dur="1000" fill="hold"/>
                                        <p:tgtEl>
                                          <p:spTgt spid="36871"/>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687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6873"/>
                                        </p:tgtEl>
                                        <p:attrNameLst>
                                          <p:attrName>style.visibility</p:attrName>
                                        </p:attrNameLst>
                                      </p:cBhvr>
                                      <p:to>
                                        <p:strVal val="visible"/>
                                      </p:to>
                                    </p:set>
                                    <p:anim calcmode="lin" valueType="num">
                                      <p:cBhvr>
                                        <p:cTn id="39" dur="1000" fill="hold"/>
                                        <p:tgtEl>
                                          <p:spTgt spid="36873"/>
                                        </p:tgtEl>
                                        <p:attrNameLst>
                                          <p:attrName>ppt_w</p:attrName>
                                        </p:attrNameLst>
                                      </p:cBhvr>
                                      <p:tavLst>
                                        <p:tav tm="0">
                                          <p:val>
                                            <p:fltVal val="0"/>
                                          </p:val>
                                        </p:tav>
                                        <p:tav tm="100000">
                                          <p:val>
                                            <p:strVal val="#ppt_w"/>
                                          </p:val>
                                        </p:tav>
                                      </p:tavLst>
                                    </p:anim>
                                    <p:anim calcmode="lin" valueType="num">
                                      <p:cBhvr>
                                        <p:cTn id="40" dur="1000" fill="hold"/>
                                        <p:tgtEl>
                                          <p:spTgt spid="36873"/>
                                        </p:tgtEl>
                                        <p:attrNameLst>
                                          <p:attrName>ppt_h</p:attrName>
                                        </p:attrNameLst>
                                      </p:cBhvr>
                                      <p:tavLst>
                                        <p:tav tm="0">
                                          <p:val>
                                            <p:fltVal val="0"/>
                                          </p:val>
                                        </p:tav>
                                        <p:tav tm="100000">
                                          <p:val>
                                            <p:strVal val="#ppt_h"/>
                                          </p:val>
                                        </p:tav>
                                      </p:tavLst>
                                    </p:anim>
                                    <p:anim calcmode="lin" valueType="num">
                                      <p:cBhvr>
                                        <p:cTn id="41" dur="1000" fill="hold"/>
                                        <p:tgtEl>
                                          <p:spTgt spid="36873"/>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687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levbaymur.com/images/alev-baymur/hayi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177" y="1791333"/>
            <a:ext cx="4186368" cy="32339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5" name="Yuvarlatılmış Dikdörtgen 4"/>
          <p:cNvSpPr/>
          <p:nvPr/>
        </p:nvSpPr>
        <p:spPr>
          <a:xfrm>
            <a:off x="268014" y="5227246"/>
            <a:ext cx="11359309" cy="1299677"/>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GB" sz="2600" b="1" kern="1200" dirty="0" err="1" smtClean="0"/>
              <a:t>Beden</a:t>
            </a:r>
            <a:r>
              <a:rPr lang="en-GB" sz="2600" b="1" kern="1200" dirty="0" smtClean="0"/>
              <a:t> </a:t>
            </a:r>
            <a:r>
              <a:rPr lang="en-GB" sz="2600" b="1" kern="1200" dirty="0" err="1" smtClean="0"/>
              <a:t>diliniz</a:t>
            </a:r>
            <a:r>
              <a:rPr lang="en-GB" sz="2600" b="1" kern="1200" dirty="0" smtClean="0"/>
              <a:t> önemlidir. </a:t>
            </a:r>
            <a:r>
              <a:rPr lang="en-GB" sz="2600" b="1" kern="1200" dirty="0" err="1" smtClean="0"/>
              <a:t>Ürkek</a:t>
            </a:r>
            <a:r>
              <a:rPr lang="en-GB" sz="2600" b="1" kern="1200" dirty="0" smtClean="0"/>
              <a:t> </a:t>
            </a:r>
            <a:r>
              <a:rPr lang="en-GB" sz="2600" b="1" kern="1200" dirty="0" err="1" smtClean="0"/>
              <a:t>ve</a:t>
            </a:r>
            <a:r>
              <a:rPr lang="en-GB" sz="2600" b="1" kern="1200" dirty="0" smtClean="0"/>
              <a:t> </a:t>
            </a:r>
            <a:r>
              <a:rPr lang="en-GB" sz="2600" b="1" kern="1200" dirty="0" err="1" smtClean="0"/>
              <a:t>çekingen</a:t>
            </a:r>
            <a:r>
              <a:rPr lang="en-GB" sz="2600" b="1" kern="1200" dirty="0" smtClean="0"/>
              <a:t> </a:t>
            </a:r>
            <a:r>
              <a:rPr lang="en-GB" sz="2600" b="1" kern="1200" dirty="0" err="1" smtClean="0"/>
              <a:t>tavırlarla</a:t>
            </a:r>
            <a:r>
              <a:rPr lang="en-GB" sz="2600" b="1" kern="1200" dirty="0" smtClean="0"/>
              <a:t> </a:t>
            </a:r>
            <a:r>
              <a:rPr lang="en-GB" sz="2600" b="1" kern="1200" dirty="0" err="1" smtClean="0"/>
              <a:t>gezerseniz</a:t>
            </a:r>
            <a:r>
              <a:rPr lang="en-GB" sz="2600" b="1" kern="1200" dirty="0" smtClean="0"/>
              <a:t> </a:t>
            </a:r>
            <a:r>
              <a:rPr lang="en-GB" sz="2600" b="1" kern="1200" dirty="0" err="1" smtClean="0"/>
              <a:t>daha</a:t>
            </a:r>
            <a:r>
              <a:rPr lang="en-GB" sz="2600" b="1" kern="1200" dirty="0" smtClean="0"/>
              <a:t> </a:t>
            </a:r>
            <a:r>
              <a:rPr lang="en-GB" sz="2600" b="1" kern="1200" dirty="0" err="1" smtClean="0"/>
              <a:t>fazla</a:t>
            </a:r>
            <a:r>
              <a:rPr lang="en-GB" sz="2600" b="1" kern="1200" dirty="0" smtClean="0"/>
              <a:t> </a:t>
            </a:r>
            <a:r>
              <a:rPr lang="en-GB" sz="2600" b="1" kern="1200" dirty="0" err="1" smtClean="0"/>
              <a:t>dikkat</a:t>
            </a:r>
            <a:r>
              <a:rPr lang="en-GB" sz="2600" b="1" kern="1200" dirty="0" smtClean="0"/>
              <a:t> </a:t>
            </a:r>
            <a:r>
              <a:rPr lang="en-GB" sz="2600" b="1" kern="1200" dirty="0" err="1" smtClean="0"/>
              <a:t>çekersiniz</a:t>
            </a:r>
            <a:r>
              <a:rPr lang="en-GB" sz="2600" b="1" kern="1200" dirty="0" smtClean="0"/>
              <a:t>. </a:t>
            </a:r>
            <a:r>
              <a:rPr lang="en-GB" sz="2600" b="1" kern="1200" dirty="0" err="1" smtClean="0"/>
              <a:t>Özgüvenli</a:t>
            </a:r>
            <a:r>
              <a:rPr lang="en-GB" sz="2600" b="1" kern="1200" dirty="0" smtClean="0"/>
              <a:t> </a:t>
            </a:r>
            <a:r>
              <a:rPr lang="en-GB" sz="2600" b="1" kern="1200" dirty="0" err="1" smtClean="0"/>
              <a:t>bir</a:t>
            </a:r>
            <a:r>
              <a:rPr lang="en-GB" sz="2600" b="1" kern="1200" dirty="0" smtClean="0"/>
              <a:t> </a:t>
            </a:r>
            <a:r>
              <a:rPr lang="en-GB" sz="2600" b="1" kern="1200" dirty="0" err="1" smtClean="0"/>
              <a:t>tavırla</a:t>
            </a:r>
            <a:r>
              <a:rPr lang="en-GB" sz="2600" b="1" kern="1200" dirty="0" smtClean="0"/>
              <a:t> </a:t>
            </a:r>
            <a:r>
              <a:rPr lang="en-GB" sz="2600" b="1" kern="1200" dirty="0" err="1" smtClean="0"/>
              <a:t>durursanız</a:t>
            </a:r>
            <a:r>
              <a:rPr lang="en-GB" sz="2600" b="1" kern="1200" dirty="0" smtClean="0"/>
              <a:t> </a:t>
            </a:r>
            <a:r>
              <a:rPr lang="en-GB" sz="2600" b="1" kern="1200" dirty="0" err="1" smtClean="0"/>
              <a:t>sizinle</a:t>
            </a:r>
            <a:r>
              <a:rPr lang="en-GB" sz="2600" b="1" kern="1200" dirty="0" smtClean="0"/>
              <a:t> </a:t>
            </a:r>
            <a:r>
              <a:rPr lang="en-GB" sz="2600" b="1" kern="1200" dirty="0" err="1" smtClean="0"/>
              <a:t>daha</a:t>
            </a:r>
            <a:r>
              <a:rPr lang="en-GB" sz="2600" b="1" kern="1200" dirty="0" smtClean="0"/>
              <a:t> </a:t>
            </a:r>
            <a:r>
              <a:rPr lang="en-GB" sz="2600" b="1" kern="1200" dirty="0" err="1" smtClean="0"/>
              <a:t>az</a:t>
            </a:r>
            <a:r>
              <a:rPr lang="en-GB" sz="2600" b="1" kern="1200" dirty="0" smtClean="0"/>
              <a:t> </a:t>
            </a:r>
            <a:r>
              <a:rPr lang="en-GB" sz="2600" b="1" kern="1200" dirty="0" err="1" smtClean="0"/>
              <a:t>uğraşırlar</a:t>
            </a:r>
            <a:r>
              <a:rPr lang="en-GB" sz="2600" b="1" kern="1200" dirty="0" smtClean="0"/>
              <a:t>.</a:t>
            </a:r>
            <a:endParaRPr lang="tr-TR" sz="2600" kern="1200" dirty="0"/>
          </a:p>
        </p:txBody>
      </p:sp>
      <p:sp>
        <p:nvSpPr>
          <p:cNvPr id="7" name="Akış Çizelgesi: Sıralı Erişimli Depolama 6"/>
          <p:cNvSpPr/>
          <p:nvPr/>
        </p:nvSpPr>
        <p:spPr>
          <a:xfrm>
            <a:off x="1261242" y="141890"/>
            <a:ext cx="8718146" cy="1649443"/>
          </a:xfrm>
          <a:prstGeom prst="flowChartMagneticTape">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r>
              <a:rPr lang="tr-TR" sz="3200" b="1" dirty="0"/>
              <a:t>Zorbaca Davranışlara Maruz Kalanlar(Mağdur) İçin Stratejiler </a:t>
            </a:r>
            <a:endParaRPr lang="tr-TR" sz="3200" dirty="0"/>
          </a:p>
        </p:txBody>
      </p:sp>
      <p:sp>
        <p:nvSpPr>
          <p:cNvPr id="8" name="Gözyaşı Damlası 7"/>
          <p:cNvSpPr/>
          <p:nvPr/>
        </p:nvSpPr>
        <p:spPr>
          <a:xfrm>
            <a:off x="5155324" y="2383559"/>
            <a:ext cx="6117020" cy="2409158"/>
          </a:xfrm>
          <a:prstGeom prst="teardrop">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a:t>Yüksek sesle </a:t>
            </a:r>
            <a:endParaRPr lang="tr-TR" sz="2800" dirty="0" smtClean="0"/>
          </a:p>
          <a:p>
            <a:pPr algn="ctr"/>
            <a:r>
              <a:rPr lang="tr-TR" sz="4800" b="1" dirty="0" smtClean="0">
                <a:solidFill>
                  <a:srgbClr val="FF0000"/>
                </a:solidFill>
              </a:rPr>
              <a:t>((Hayır)) </a:t>
            </a:r>
          </a:p>
          <a:p>
            <a:pPr algn="ctr"/>
            <a:r>
              <a:rPr lang="tr-TR" sz="2800" dirty="0" smtClean="0"/>
              <a:t>diyerek </a:t>
            </a:r>
            <a:r>
              <a:rPr lang="tr-TR" sz="2800" dirty="0"/>
              <a:t>zorbayı durdurun.</a:t>
            </a:r>
          </a:p>
        </p:txBody>
      </p:sp>
    </p:spTree>
    <p:extLst>
      <p:ext uri="{BB962C8B-B14F-4D97-AF65-F5344CB8AC3E}">
        <p14:creationId xmlns:p14="http://schemas.microsoft.com/office/powerpoint/2010/main" val="2872848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ohadiyorumm.com/wp-content/uploads/2013/08/%C3%87okta-umrumda-sank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6042" y="1040524"/>
            <a:ext cx="4788191" cy="48288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Gözyaşı Damlası 1"/>
          <p:cNvSpPr/>
          <p:nvPr/>
        </p:nvSpPr>
        <p:spPr>
          <a:xfrm>
            <a:off x="189186" y="2112579"/>
            <a:ext cx="6258911" cy="3200400"/>
          </a:xfrm>
          <a:prstGeom prst="teardrop">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200" dirty="0"/>
              <a:t>Söylediklerini, yaptıklarını </a:t>
            </a:r>
            <a:r>
              <a:rPr lang="tr-TR" sz="4400" b="1" dirty="0">
                <a:solidFill>
                  <a:srgbClr val="FF0000"/>
                </a:solidFill>
              </a:rPr>
              <a:t>umursamayın</a:t>
            </a:r>
            <a:r>
              <a:rPr lang="tr-TR" sz="3200" b="1" dirty="0"/>
              <a:t> </a:t>
            </a:r>
          </a:p>
          <a:p>
            <a:pPr algn="ctr"/>
            <a:r>
              <a:rPr lang="tr-TR" sz="3200" dirty="0"/>
              <a:t>kendinizi başka şeylerle meşgul edin.</a:t>
            </a:r>
          </a:p>
        </p:txBody>
      </p:sp>
    </p:spTree>
    <p:extLst>
      <p:ext uri="{BB962C8B-B14F-4D97-AF65-F5344CB8AC3E}">
        <p14:creationId xmlns:p14="http://schemas.microsoft.com/office/powerpoint/2010/main" val="281993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emurunhaberi.com/wp-content/uploads/2015/01/turkiye-de-rehber-ogretmen-atamasi-rehber-ogretmenler-ise-yariyor-mu-4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099" y="1484679"/>
            <a:ext cx="4995387" cy="3746540"/>
          </a:xfrm>
          <a:prstGeom prst="rect">
            <a:avLst/>
          </a:prstGeom>
          <a:noFill/>
          <a:extLst>
            <a:ext uri="{909E8E84-426E-40DD-AFC4-6F175D3DCCD1}">
              <a14:hiddenFill xmlns:a14="http://schemas.microsoft.com/office/drawing/2010/main">
                <a:solidFill>
                  <a:srgbClr val="FFFFFF"/>
                </a:solidFill>
              </a14:hiddenFill>
            </a:ext>
          </a:extLst>
        </p:spPr>
      </p:pic>
      <p:sp>
        <p:nvSpPr>
          <p:cNvPr id="3" name="Gözyaşı Damlası 2"/>
          <p:cNvSpPr/>
          <p:nvPr/>
        </p:nvSpPr>
        <p:spPr>
          <a:xfrm>
            <a:off x="6432331" y="425669"/>
            <a:ext cx="5447500" cy="2617076"/>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800" b="1">
                <a:solidFill>
                  <a:srgbClr val="FF0000"/>
                </a:solidFill>
              </a:rPr>
              <a:t>Şidete maruz kaldığın ortamı terk et.</a:t>
            </a:r>
            <a:endParaRPr lang="tr-TR" sz="2800" b="1" dirty="0">
              <a:solidFill>
                <a:srgbClr val="FF0000"/>
              </a:solidFill>
            </a:endParaRPr>
          </a:p>
        </p:txBody>
      </p:sp>
      <p:sp>
        <p:nvSpPr>
          <p:cNvPr id="5" name="Akış Çizelgesi: Sıralı Erişimli Depolama 4"/>
          <p:cNvSpPr/>
          <p:nvPr/>
        </p:nvSpPr>
        <p:spPr>
          <a:xfrm>
            <a:off x="6117022" y="3815255"/>
            <a:ext cx="5762810" cy="2743200"/>
          </a:xfrm>
          <a:prstGeom prst="flowChartMagnetic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a:t>Güvendiğin </a:t>
            </a:r>
            <a:r>
              <a:rPr lang="tr-TR" sz="2400" dirty="0" smtClean="0"/>
              <a:t>bir  </a:t>
            </a:r>
            <a:r>
              <a:rPr lang="tr-TR" sz="2400" dirty="0"/>
              <a:t>yetişkine </a:t>
            </a:r>
            <a:r>
              <a:rPr lang="tr-TR" sz="2800" b="1" dirty="0">
                <a:solidFill>
                  <a:srgbClr val="FF0000"/>
                </a:solidFill>
              </a:rPr>
              <a:t>(Anne-Baba, </a:t>
            </a:r>
            <a:r>
              <a:rPr lang="tr-TR" sz="2800" b="1" dirty="0" smtClean="0">
                <a:solidFill>
                  <a:srgbClr val="FF0000"/>
                </a:solidFill>
              </a:rPr>
              <a:t>Öğretmen, …) </a:t>
            </a:r>
            <a:r>
              <a:rPr lang="tr-TR" sz="2400" dirty="0"/>
              <a:t>haber ver, yardım iste… </a:t>
            </a:r>
          </a:p>
        </p:txBody>
      </p:sp>
    </p:spTree>
    <p:extLst>
      <p:ext uri="{BB962C8B-B14F-4D97-AF65-F5344CB8AC3E}">
        <p14:creationId xmlns:p14="http://schemas.microsoft.com/office/powerpoint/2010/main" val="3908915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zmirsinav.com.tr/UserFiles/images.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0443" y="597392"/>
            <a:ext cx="3959102" cy="5997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Gözyaşı Damlası 2"/>
          <p:cNvSpPr/>
          <p:nvPr/>
        </p:nvSpPr>
        <p:spPr>
          <a:xfrm>
            <a:off x="331076" y="583324"/>
            <a:ext cx="5912070" cy="2632842"/>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GB" sz="2400" b="1" dirty="0" err="1">
                <a:solidFill>
                  <a:srgbClr val="002060"/>
                </a:solidFill>
              </a:rPr>
              <a:t>Olayları</a:t>
            </a:r>
            <a:r>
              <a:rPr lang="en-GB" sz="2400" b="1" dirty="0">
                <a:solidFill>
                  <a:srgbClr val="002060"/>
                </a:solidFill>
              </a:rPr>
              <a:t> </a:t>
            </a:r>
            <a:r>
              <a:rPr lang="en-GB" sz="2400" b="1" dirty="0" err="1">
                <a:solidFill>
                  <a:srgbClr val="002060"/>
                </a:solidFill>
              </a:rPr>
              <a:t>gizleyerek</a:t>
            </a:r>
            <a:r>
              <a:rPr lang="en-GB" sz="2400" b="1" dirty="0">
                <a:solidFill>
                  <a:srgbClr val="002060"/>
                </a:solidFill>
              </a:rPr>
              <a:t> </a:t>
            </a:r>
            <a:r>
              <a:rPr lang="en-GB" sz="2400" b="1" dirty="0" err="1">
                <a:solidFill>
                  <a:srgbClr val="002060"/>
                </a:solidFill>
              </a:rPr>
              <a:t>zorbalara</a:t>
            </a:r>
            <a:r>
              <a:rPr lang="en-GB" sz="2400" b="1" dirty="0">
                <a:solidFill>
                  <a:srgbClr val="002060"/>
                </a:solidFill>
              </a:rPr>
              <a:t> </a:t>
            </a:r>
            <a:r>
              <a:rPr lang="en-GB" sz="2400" b="1" dirty="0" err="1">
                <a:solidFill>
                  <a:srgbClr val="002060"/>
                </a:solidFill>
              </a:rPr>
              <a:t>yardımcı</a:t>
            </a:r>
            <a:r>
              <a:rPr lang="en-GB" sz="2400" b="1" dirty="0">
                <a:solidFill>
                  <a:srgbClr val="002060"/>
                </a:solidFill>
              </a:rPr>
              <a:t> </a:t>
            </a:r>
            <a:r>
              <a:rPr lang="en-GB" sz="2400" b="1" dirty="0" err="1">
                <a:solidFill>
                  <a:srgbClr val="002060"/>
                </a:solidFill>
              </a:rPr>
              <a:t>olmayın</a:t>
            </a:r>
            <a:r>
              <a:rPr lang="en-GB" sz="2400" b="1" dirty="0">
                <a:solidFill>
                  <a:srgbClr val="002060"/>
                </a:solidFill>
              </a:rPr>
              <a:t>. </a:t>
            </a:r>
            <a:r>
              <a:rPr lang="en-GB" sz="2400" b="1" dirty="0" err="1">
                <a:solidFill>
                  <a:srgbClr val="002060"/>
                </a:solidFill>
              </a:rPr>
              <a:t>Çünkü</a:t>
            </a:r>
            <a:r>
              <a:rPr lang="en-GB" sz="2400" b="1" dirty="0">
                <a:solidFill>
                  <a:srgbClr val="002060"/>
                </a:solidFill>
              </a:rPr>
              <a:t> </a:t>
            </a:r>
            <a:r>
              <a:rPr lang="en-GB" sz="2400" b="1" dirty="0" err="1">
                <a:solidFill>
                  <a:srgbClr val="002060"/>
                </a:solidFill>
              </a:rPr>
              <a:t>gizlilik</a:t>
            </a:r>
            <a:r>
              <a:rPr lang="en-GB" sz="2400" b="1" dirty="0">
                <a:solidFill>
                  <a:srgbClr val="002060"/>
                </a:solidFill>
              </a:rPr>
              <a:t>, </a:t>
            </a:r>
            <a:r>
              <a:rPr lang="en-GB" sz="2400" b="1" dirty="0" err="1">
                <a:solidFill>
                  <a:srgbClr val="002060"/>
                </a:solidFill>
              </a:rPr>
              <a:t>zorbaların</a:t>
            </a:r>
            <a:r>
              <a:rPr lang="en-GB" sz="2400" b="1" dirty="0">
                <a:solidFill>
                  <a:srgbClr val="002060"/>
                </a:solidFill>
              </a:rPr>
              <a:t> en </a:t>
            </a:r>
            <a:r>
              <a:rPr lang="en-GB" sz="2400" b="1" dirty="0" err="1">
                <a:solidFill>
                  <a:srgbClr val="002060"/>
                </a:solidFill>
              </a:rPr>
              <a:t>güçlü</a:t>
            </a:r>
            <a:r>
              <a:rPr lang="en-GB" sz="2400" b="1" dirty="0">
                <a:solidFill>
                  <a:srgbClr val="002060"/>
                </a:solidFill>
              </a:rPr>
              <a:t> </a:t>
            </a:r>
            <a:r>
              <a:rPr lang="en-GB" sz="2400" b="1" dirty="0" err="1">
                <a:solidFill>
                  <a:srgbClr val="002060"/>
                </a:solidFill>
              </a:rPr>
              <a:t>silahıdır</a:t>
            </a:r>
            <a:r>
              <a:rPr lang="tr-TR" sz="2400" b="1" dirty="0">
                <a:solidFill>
                  <a:srgbClr val="002060"/>
                </a:solidFill>
              </a:rPr>
              <a:t>.</a:t>
            </a:r>
          </a:p>
          <a:p>
            <a:pPr algn="ctr"/>
            <a:endParaRPr lang="tr-TR" sz="2400" b="1" dirty="0">
              <a:solidFill>
                <a:srgbClr val="002060"/>
              </a:solidFill>
            </a:endParaRPr>
          </a:p>
        </p:txBody>
      </p:sp>
      <p:sp>
        <p:nvSpPr>
          <p:cNvPr id="4" name="Sağ Ok 3"/>
          <p:cNvSpPr/>
          <p:nvPr/>
        </p:nvSpPr>
        <p:spPr>
          <a:xfrm>
            <a:off x="441435" y="3058511"/>
            <a:ext cx="7329008" cy="338958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800" b="1" dirty="0" smtClean="0">
                <a:solidFill>
                  <a:srgbClr val="FF0000"/>
                </a:solidFill>
              </a:rPr>
              <a:t>Okul Psikolojik Danışmanı </a:t>
            </a:r>
            <a:r>
              <a:rPr lang="tr-TR" sz="2800" b="1" dirty="0">
                <a:solidFill>
                  <a:srgbClr val="FF0000"/>
                </a:solidFill>
              </a:rPr>
              <a:t>(Rehber Öğretmeni) </a:t>
            </a:r>
            <a:r>
              <a:rPr lang="tr-TR" sz="2800" b="1" dirty="0"/>
              <a:t>Yardım </a:t>
            </a:r>
            <a:r>
              <a:rPr lang="tr-TR" sz="2800" b="1" dirty="0" smtClean="0"/>
              <a:t>Alın</a:t>
            </a:r>
            <a:endParaRPr lang="tr-TR" sz="2800" b="1" dirty="0"/>
          </a:p>
        </p:txBody>
      </p:sp>
    </p:spTree>
    <p:extLst>
      <p:ext uri="{BB962C8B-B14F-4D97-AF65-F5344CB8AC3E}">
        <p14:creationId xmlns:p14="http://schemas.microsoft.com/office/powerpoint/2010/main" val="3517519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keciorenmentalaritmetik.net/wp-content/uploads/2013/10/ment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5518" y="1874638"/>
            <a:ext cx="4020206" cy="4547859"/>
          </a:xfrm>
          <a:prstGeom prst="rect">
            <a:avLst/>
          </a:prstGeom>
          <a:noFill/>
          <a:extLst>
            <a:ext uri="{909E8E84-426E-40DD-AFC4-6F175D3DCCD1}">
              <a14:hiddenFill xmlns:a14="http://schemas.microsoft.com/office/drawing/2010/main">
                <a:solidFill>
                  <a:srgbClr val="FFFFFF"/>
                </a:solidFill>
              </a14:hiddenFill>
            </a:ext>
          </a:extLst>
        </p:spPr>
      </p:pic>
      <p:sp>
        <p:nvSpPr>
          <p:cNvPr id="6" name="Çift Dalga 5"/>
          <p:cNvSpPr/>
          <p:nvPr/>
        </p:nvSpPr>
        <p:spPr>
          <a:xfrm>
            <a:off x="409904" y="204952"/>
            <a:ext cx="11209282" cy="1418897"/>
          </a:xfrm>
          <a:prstGeom prst="doubleWave">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tr-TR" sz="4000" b="1">
                <a:solidFill>
                  <a:srgbClr val="FF0000"/>
                </a:solidFill>
              </a:rPr>
              <a:t>Zorbalığa Uğrayanların Y</a:t>
            </a:r>
            <a:r>
              <a:rPr lang="en-GB" sz="4000" b="1">
                <a:solidFill>
                  <a:srgbClr val="FF0000"/>
                </a:solidFill>
              </a:rPr>
              <a:t>anlış </a:t>
            </a:r>
            <a:r>
              <a:rPr lang="tr-TR" sz="4000" b="1">
                <a:solidFill>
                  <a:srgbClr val="FF0000"/>
                </a:solidFill>
              </a:rPr>
              <a:t>İ</a:t>
            </a:r>
            <a:r>
              <a:rPr lang="en-GB" sz="4000" b="1">
                <a:solidFill>
                  <a:srgbClr val="FF0000"/>
                </a:solidFill>
              </a:rPr>
              <a:t>nançlar</a:t>
            </a:r>
            <a:r>
              <a:rPr lang="tr-TR" sz="4000" b="1">
                <a:solidFill>
                  <a:srgbClr val="FF0000"/>
                </a:solidFill>
              </a:rPr>
              <a:t>ı</a:t>
            </a:r>
            <a:endParaRPr lang="tr-TR" sz="4000" dirty="0">
              <a:solidFill>
                <a:srgbClr val="FF0000"/>
              </a:solidFill>
            </a:endParaRPr>
          </a:p>
        </p:txBody>
      </p:sp>
    </p:spTree>
    <p:extLst>
      <p:ext uri="{BB962C8B-B14F-4D97-AF65-F5344CB8AC3E}">
        <p14:creationId xmlns:p14="http://schemas.microsoft.com/office/powerpoint/2010/main" val="17402056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 name="Akış Çizelgesi: Sayfa Dışı Bağlayıcısı 2"/>
          <p:cNvSpPr/>
          <p:nvPr/>
        </p:nvSpPr>
        <p:spPr>
          <a:xfrm>
            <a:off x="409083" y="206480"/>
            <a:ext cx="11446586" cy="1813035"/>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altLang="tr-TR" sz="3600" b="1">
                <a:solidFill>
                  <a:srgbClr val="FF0000"/>
                </a:solidFill>
              </a:rPr>
              <a:t> </a:t>
            </a:r>
            <a:r>
              <a:rPr lang="en-GB" altLang="tr-TR" sz="3600" b="1">
                <a:solidFill>
                  <a:srgbClr val="FF0000"/>
                </a:solidFill>
              </a:rPr>
              <a:t>1. Zorbalıktan yalnızca “hanım evlatları” yakınır.</a:t>
            </a:r>
            <a:endParaRPr lang="tr-TR" sz="3600"/>
          </a:p>
        </p:txBody>
      </p:sp>
      <p:sp>
        <p:nvSpPr>
          <p:cNvPr id="4" name="Bulut Belirtme Çizgisi 3"/>
          <p:cNvSpPr/>
          <p:nvPr/>
        </p:nvSpPr>
        <p:spPr>
          <a:xfrm>
            <a:off x="107320" y="2490952"/>
            <a:ext cx="12050110" cy="4102141"/>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00000"/>
              </a:lnSpc>
              <a:buClr>
                <a:srgbClr val="E5E5FF"/>
              </a:buClr>
            </a:pPr>
            <a:r>
              <a:rPr lang="en-GB" altLang="tr-TR" sz="2400" b="1" u="sng" dirty="0" err="1">
                <a:solidFill>
                  <a:srgbClr val="002060"/>
                </a:solidFill>
              </a:rPr>
              <a:t>Doğrusu</a:t>
            </a:r>
            <a:r>
              <a:rPr lang="en-GB" altLang="tr-TR" sz="2400" b="1" u="sng" dirty="0">
                <a:solidFill>
                  <a:srgbClr val="002060"/>
                </a:solidFill>
              </a:rPr>
              <a:t>:</a:t>
            </a:r>
            <a:r>
              <a:rPr lang="en-GB" altLang="tr-TR" sz="2400" b="1" dirty="0">
                <a:solidFill>
                  <a:srgbClr val="002060"/>
                </a:solidFill>
              </a:rPr>
              <a:t> </a:t>
            </a:r>
            <a:r>
              <a:rPr lang="tr-TR" altLang="tr-TR" sz="2400" b="1" dirty="0">
                <a:solidFill>
                  <a:srgbClr val="002060"/>
                </a:solidFill>
              </a:rPr>
              <a:t>  </a:t>
            </a:r>
          </a:p>
          <a:p>
            <a:pPr algn="ctr">
              <a:lnSpc>
                <a:spcPct val="100000"/>
              </a:lnSpc>
              <a:buClr>
                <a:srgbClr val="E5E5FF"/>
              </a:buClr>
            </a:pPr>
            <a:r>
              <a:rPr lang="tr-TR" altLang="tr-TR" sz="2400" b="1" dirty="0">
                <a:solidFill>
                  <a:srgbClr val="002060"/>
                </a:solidFill>
              </a:rPr>
              <a:t> </a:t>
            </a:r>
            <a:r>
              <a:rPr lang="en-GB" altLang="tr-TR" sz="2400" b="1" dirty="0" err="1" smtClean="0">
                <a:solidFill>
                  <a:srgbClr val="002060"/>
                </a:solidFill>
              </a:rPr>
              <a:t>Sizlerin</a:t>
            </a:r>
            <a:r>
              <a:rPr lang="en-GB" altLang="tr-TR" sz="2400" b="1" dirty="0" smtClean="0">
                <a:solidFill>
                  <a:srgbClr val="002060"/>
                </a:solidFill>
              </a:rPr>
              <a:t> </a:t>
            </a:r>
            <a:r>
              <a:rPr lang="en-GB" altLang="tr-TR" sz="2400" b="1" dirty="0" err="1">
                <a:solidFill>
                  <a:srgbClr val="002060"/>
                </a:solidFill>
              </a:rPr>
              <a:t>zorbalıktan</a:t>
            </a:r>
            <a:r>
              <a:rPr lang="en-GB" altLang="tr-TR" sz="2400" b="1" dirty="0">
                <a:solidFill>
                  <a:srgbClr val="002060"/>
                </a:solidFill>
              </a:rPr>
              <a:t> </a:t>
            </a:r>
            <a:r>
              <a:rPr lang="en-GB" altLang="tr-TR" sz="2400" b="1" dirty="0" err="1">
                <a:solidFill>
                  <a:srgbClr val="002060"/>
                </a:solidFill>
              </a:rPr>
              <a:t>şikayet</a:t>
            </a:r>
            <a:r>
              <a:rPr lang="en-GB" altLang="tr-TR" sz="2400" b="1" dirty="0">
                <a:solidFill>
                  <a:srgbClr val="002060"/>
                </a:solidFill>
              </a:rPr>
              <a:t> </a:t>
            </a:r>
            <a:r>
              <a:rPr lang="en-GB" altLang="tr-TR" sz="2400" b="1" dirty="0" err="1">
                <a:solidFill>
                  <a:srgbClr val="002060"/>
                </a:solidFill>
              </a:rPr>
              <a:t>etmeniz</a:t>
            </a:r>
            <a:r>
              <a:rPr lang="en-GB" altLang="tr-TR" sz="2400" b="1" dirty="0">
                <a:solidFill>
                  <a:srgbClr val="002060"/>
                </a:solidFill>
              </a:rPr>
              <a:t> “</a:t>
            </a:r>
            <a:r>
              <a:rPr lang="en-GB" altLang="tr-TR" sz="2400" b="1" dirty="0" err="1">
                <a:solidFill>
                  <a:srgbClr val="002060"/>
                </a:solidFill>
              </a:rPr>
              <a:t>hanım</a:t>
            </a:r>
            <a:r>
              <a:rPr lang="en-GB" altLang="tr-TR" sz="2400" b="1" dirty="0">
                <a:solidFill>
                  <a:srgbClr val="002060"/>
                </a:solidFill>
              </a:rPr>
              <a:t> </a:t>
            </a:r>
            <a:r>
              <a:rPr lang="en-GB" altLang="tr-TR" sz="2400" b="1" dirty="0" err="1" smtClean="0">
                <a:solidFill>
                  <a:srgbClr val="002060"/>
                </a:solidFill>
              </a:rPr>
              <a:t>evladı</a:t>
            </a:r>
            <a:r>
              <a:rPr lang="tr-TR" altLang="tr-TR" sz="2400" b="1" dirty="0" smtClean="0">
                <a:solidFill>
                  <a:srgbClr val="002060"/>
                </a:solidFill>
              </a:rPr>
              <a:t> </a:t>
            </a:r>
            <a:r>
              <a:rPr lang="en-GB" altLang="tr-TR" sz="2400" b="1" dirty="0" err="1" smtClean="0">
                <a:solidFill>
                  <a:srgbClr val="002060"/>
                </a:solidFill>
              </a:rPr>
              <a:t>olduğunuz</a:t>
            </a:r>
            <a:r>
              <a:rPr lang="en-GB" altLang="tr-TR" sz="2400" b="1" dirty="0" smtClean="0">
                <a:solidFill>
                  <a:srgbClr val="002060"/>
                </a:solidFill>
              </a:rPr>
              <a:t> </a:t>
            </a:r>
            <a:r>
              <a:rPr lang="en-GB" altLang="tr-TR" sz="2400" b="1" dirty="0" err="1">
                <a:solidFill>
                  <a:srgbClr val="002060"/>
                </a:solidFill>
              </a:rPr>
              <a:t>anlamına</a:t>
            </a:r>
            <a:r>
              <a:rPr lang="en-GB" altLang="tr-TR" sz="2400" b="1" dirty="0">
                <a:solidFill>
                  <a:srgbClr val="002060"/>
                </a:solidFill>
              </a:rPr>
              <a:t> </a:t>
            </a:r>
            <a:r>
              <a:rPr lang="en-GB" altLang="tr-TR" sz="2400" b="1" dirty="0" err="1">
                <a:solidFill>
                  <a:srgbClr val="002060"/>
                </a:solidFill>
              </a:rPr>
              <a:t>gelmez</a:t>
            </a:r>
            <a:r>
              <a:rPr lang="en-GB" altLang="tr-TR" sz="2400" b="1" dirty="0">
                <a:solidFill>
                  <a:srgbClr val="002060"/>
                </a:solidFill>
              </a:rPr>
              <a:t>. </a:t>
            </a:r>
            <a:r>
              <a:rPr lang="en-GB" altLang="tr-TR" sz="2400" b="1" dirty="0" err="1">
                <a:solidFill>
                  <a:srgbClr val="002060"/>
                </a:solidFill>
              </a:rPr>
              <a:t>Zorbalık</a:t>
            </a:r>
            <a:r>
              <a:rPr lang="en-GB" altLang="tr-TR" sz="2400" b="1" dirty="0">
                <a:solidFill>
                  <a:srgbClr val="002060"/>
                </a:solidFill>
              </a:rPr>
              <a:t>, </a:t>
            </a:r>
            <a:r>
              <a:rPr lang="en-GB" altLang="tr-TR" sz="2400" b="1" dirty="0" err="1">
                <a:solidFill>
                  <a:srgbClr val="002060"/>
                </a:solidFill>
              </a:rPr>
              <a:t>zalimlik</a:t>
            </a:r>
            <a:r>
              <a:rPr lang="en-GB" altLang="tr-TR" sz="2400" b="1" dirty="0">
                <a:solidFill>
                  <a:srgbClr val="002060"/>
                </a:solidFill>
              </a:rPr>
              <a:t> </a:t>
            </a:r>
            <a:r>
              <a:rPr lang="en-GB" altLang="tr-TR" sz="2400" b="1" dirty="0" err="1">
                <a:solidFill>
                  <a:srgbClr val="002060"/>
                </a:solidFill>
              </a:rPr>
              <a:t>ve</a:t>
            </a:r>
            <a:r>
              <a:rPr lang="en-GB" altLang="tr-TR" sz="2400" b="1" dirty="0">
                <a:solidFill>
                  <a:srgbClr val="002060"/>
                </a:solidFill>
              </a:rPr>
              <a:t> </a:t>
            </a:r>
            <a:r>
              <a:rPr lang="en-GB" altLang="tr-TR" sz="2400" b="1" dirty="0" err="1">
                <a:solidFill>
                  <a:srgbClr val="002060"/>
                </a:solidFill>
              </a:rPr>
              <a:t>haksızlık</a:t>
            </a:r>
            <a:r>
              <a:rPr lang="en-GB" altLang="tr-TR" sz="2400" b="1" dirty="0">
                <a:solidFill>
                  <a:srgbClr val="002060"/>
                </a:solidFill>
              </a:rPr>
              <a:t> </a:t>
            </a:r>
            <a:r>
              <a:rPr lang="en-GB" altLang="tr-TR" sz="2400" b="1" dirty="0" err="1">
                <a:solidFill>
                  <a:srgbClr val="002060"/>
                </a:solidFill>
              </a:rPr>
              <a:t>yapmak</a:t>
            </a:r>
            <a:r>
              <a:rPr lang="en-GB" altLang="tr-TR" sz="2400" b="1" dirty="0">
                <a:solidFill>
                  <a:srgbClr val="002060"/>
                </a:solidFill>
              </a:rPr>
              <a:t> </a:t>
            </a:r>
            <a:r>
              <a:rPr lang="en-GB" altLang="tr-TR" sz="2400" b="1" dirty="0" err="1">
                <a:solidFill>
                  <a:srgbClr val="002060"/>
                </a:solidFill>
              </a:rPr>
              <a:t>demektir</a:t>
            </a:r>
            <a:r>
              <a:rPr lang="en-GB" altLang="tr-TR" sz="2400" b="1" dirty="0">
                <a:solidFill>
                  <a:srgbClr val="002060"/>
                </a:solidFill>
              </a:rPr>
              <a:t>. </a:t>
            </a:r>
            <a:r>
              <a:rPr lang="en-GB" altLang="tr-TR" sz="2400" b="1" dirty="0" err="1">
                <a:solidFill>
                  <a:srgbClr val="002060"/>
                </a:solidFill>
              </a:rPr>
              <a:t>Sizler</a:t>
            </a:r>
            <a:r>
              <a:rPr lang="en-GB" altLang="tr-TR" sz="2400" b="1" dirty="0">
                <a:solidFill>
                  <a:srgbClr val="002060"/>
                </a:solidFill>
              </a:rPr>
              <a:t>, </a:t>
            </a:r>
            <a:r>
              <a:rPr lang="en-GB" altLang="tr-TR" sz="2400" b="1" dirty="0" err="1">
                <a:solidFill>
                  <a:srgbClr val="002060"/>
                </a:solidFill>
              </a:rPr>
              <a:t>zorbalığın</a:t>
            </a:r>
            <a:r>
              <a:rPr lang="tr-TR" altLang="tr-TR" sz="2400" b="1" dirty="0">
                <a:solidFill>
                  <a:srgbClr val="002060"/>
                </a:solidFill>
              </a:rPr>
              <a:t> o</a:t>
            </a:r>
            <a:r>
              <a:rPr lang="en-GB" altLang="tr-TR" sz="2400" b="1" dirty="0" err="1">
                <a:solidFill>
                  <a:srgbClr val="002060"/>
                </a:solidFill>
              </a:rPr>
              <a:t>kulda</a:t>
            </a:r>
            <a:r>
              <a:rPr lang="en-GB" altLang="tr-TR" sz="2400" b="1" dirty="0">
                <a:solidFill>
                  <a:srgbClr val="002060"/>
                </a:solidFill>
              </a:rPr>
              <a:t> </a:t>
            </a:r>
            <a:r>
              <a:rPr lang="en-GB" altLang="tr-TR" sz="2400" b="1" dirty="0" err="1">
                <a:solidFill>
                  <a:srgbClr val="002060"/>
                </a:solidFill>
              </a:rPr>
              <a:t>hiçbir</a:t>
            </a:r>
            <a:r>
              <a:rPr lang="en-GB" altLang="tr-TR" sz="2400" b="1" dirty="0">
                <a:solidFill>
                  <a:srgbClr val="002060"/>
                </a:solidFill>
              </a:rPr>
              <a:t> </a:t>
            </a:r>
            <a:r>
              <a:rPr lang="en-GB" altLang="tr-TR" sz="2400" b="1" dirty="0" err="1">
                <a:solidFill>
                  <a:srgbClr val="002060"/>
                </a:solidFill>
              </a:rPr>
              <a:t>şekilde</a:t>
            </a:r>
            <a:r>
              <a:rPr lang="en-GB" altLang="tr-TR" sz="2400" b="1" dirty="0">
                <a:solidFill>
                  <a:srgbClr val="002060"/>
                </a:solidFill>
              </a:rPr>
              <a:t> </a:t>
            </a:r>
            <a:r>
              <a:rPr lang="en-GB" altLang="tr-TR" sz="2400" b="1" dirty="0" err="1">
                <a:solidFill>
                  <a:srgbClr val="002060"/>
                </a:solidFill>
              </a:rPr>
              <a:t>kabul</a:t>
            </a:r>
            <a:r>
              <a:rPr lang="en-GB" altLang="tr-TR" sz="2400" b="1" dirty="0">
                <a:solidFill>
                  <a:srgbClr val="002060"/>
                </a:solidFill>
              </a:rPr>
              <a:t> </a:t>
            </a:r>
            <a:r>
              <a:rPr lang="en-GB" altLang="tr-TR" sz="2400" b="1" dirty="0" err="1">
                <a:solidFill>
                  <a:srgbClr val="002060"/>
                </a:solidFill>
              </a:rPr>
              <a:t>edilemez</a:t>
            </a:r>
            <a:r>
              <a:rPr lang="en-GB" altLang="tr-TR" sz="2400" b="1" dirty="0">
                <a:solidFill>
                  <a:srgbClr val="002060"/>
                </a:solidFill>
              </a:rPr>
              <a:t> </a:t>
            </a:r>
            <a:r>
              <a:rPr lang="en-GB" altLang="tr-TR" sz="2400" b="1" dirty="0" err="1">
                <a:solidFill>
                  <a:srgbClr val="002060"/>
                </a:solidFill>
              </a:rPr>
              <a:t>olduğunu</a:t>
            </a:r>
            <a:r>
              <a:rPr lang="en-GB" altLang="tr-TR" sz="2400" b="1" dirty="0">
                <a:solidFill>
                  <a:srgbClr val="002060"/>
                </a:solidFill>
              </a:rPr>
              <a:t> </a:t>
            </a:r>
            <a:r>
              <a:rPr lang="en-GB" altLang="tr-TR" sz="2400" b="1" dirty="0" err="1">
                <a:solidFill>
                  <a:srgbClr val="002060"/>
                </a:solidFill>
              </a:rPr>
              <a:t>ve</a:t>
            </a:r>
            <a:r>
              <a:rPr lang="en-GB" altLang="tr-TR" sz="2400" b="1" dirty="0">
                <a:solidFill>
                  <a:srgbClr val="002060"/>
                </a:solidFill>
              </a:rPr>
              <a:t> </a:t>
            </a:r>
            <a:r>
              <a:rPr lang="en-GB" altLang="tr-TR" sz="2400" b="1" dirty="0" err="1">
                <a:solidFill>
                  <a:srgbClr val="002060"/>
                </a:solidFill>
              </a:rPr>
              <a:t>zorbalığa</a:t>
            </a:r>
            <a:r>
              <a:rPr lang="en-GB" altLang="tr-TR" sz="2400" b="1" dirty="0">
                <a:solidFill>
                  <a:srgbClr val="002060"/>
                </a:solidFill>
              </a:rPr>
              <a:t> </a:t>
            </a:r>
            <a:r>
              <a:rPr lang="en-GB" altLang="tr-TR" sz="2400" b="1" dirty="0" err="1">
                <a:solidFill>
                  <a:srgbClr val="002060"/>
                </a:solidFill>
              </a:rPr>
              <a:t>maruz</a:t>
            </a:r>
            <a:r>
              <a:rPr lang="en-GB" altLang="tr-TR" sz="2400" b="1" dirty="0">
                <a:solidFill>
                  <a:srgbClr val="002060"/>
                </a:solidFill>
              </a:rPr>
              <a:t> </a:t>
            </a:r>
            <a:r>
              <a:rPr lang="en-GB" altLang="tr-TR" sz="2400" b="1" dirty="0" err="1">
                <a:solidFill>
                  <a:srgbClr val="002060"/>
                </a:solidFill>
              </a:rPr>
              <a:t>kaldığınızda</a:t>
            </a:r>
            <a:r>
              <a:rPr lang="en-GB" altLang="tr-TR" sz="2400" b="1" dirty="0">
                <a:solidFill>
                  <a:srgbClr val="002060"/>
                </a:solidFill>
              </a:rPr>
              <a:t> </a:t>
            </a:r>
            <a:r>
              <a:rPr lang="en-GB" altLang="tr-TR" sz="2400" b="1" dirty="0" err="1">
                <a:solidFill>
                  <a:srgbClr val="002060"/>
                </a:solidFill>
              </a:rPr>
              <a:t>şikayetinizi</a:t>
            </a:r>
            <a:r>
              <a:rPr lang="en-GB" altLang="tr-TR" sz="2400" b="1" dirty="0">
                <a:solidFill>
                  <a:srgbClr val="002060"/>
                </a:solidFill>
              </a:rPr>
              <a:t> </a:t>
            </a:r>
            <a:r>
              <a:rPr lang="en-GB" altLang="tr-TR" sz="2400" b="1" dirty="0" err="1">
                <a:solidFill>
                  <a:srgbClr val="002060"/>
                </a:solidFill>
              </a:rPr>
              <a:t>dile</a:t>
            </a:r>
            <a:r>
              <a:rPr lang="en-GB" altLang="tr-TR" sz="2400" b="1" dirty="0">
                <a:solidFill>
                  <a:srgbClr val="002060"/>
                </a:solidFill>
              </a:rPr>
              <a:t> </a:t>
            </a:r>
            <a:r>
              <a:rPr lang="en-GB" altLang="tr-TR" sz="2400" b="1" dirty="0" err="1">
                <a:solidFill>
                  <a:srgbClr val="002060"/>
                </a:solidFill>
              </a:rPr>
              <a:t>getirmelisiniz</a:t>
            </a:r>
            <a:r>
              <a:rPr lang="en-GB" altLang="tr-TR" sz="2400" b="1" dirty="0">
                <a:solidFill>
                  <a:srgbClr val="002060"/>
                </a:solidFill>
              </a:rPr>
              <a:t>.</a:t>
            </a:r>
          </a:p>
        </p:txBody>
      </p:sp>
    </p:spTree>
    <p:extLst>
      <p:ext uri="{BB962C8B-B14F-4D97-AF65-F5344CB8AC3E}">
        <p14:creationId xmlns:p14="http://schemas.microsoft.com/office/powerpoint/2010/main" val="24970111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141384"/>
            <a:ext cx="10972800" cy="1143000"/>
          </a:xfrm>
        </p:spPr>
        <p:txBody>
          <a:bodyPr>
            <a:normAutofit/>
          </a:bodyPr>
          <a:lstStyle/>
          <a:p>
            <a:pPr algn="ctr"/>
            <a:r>
              <a:rPr lang="tr-TR" sz="3600" b="1" dirty="0" smtClean="0">
                <a:solidFill>
                  <a:srgbClr val="FF0000"/>
                </a:solidFill>
                <a:latin typeface="Times New Roman" panose="02020603050405020304" pitchFamily="18" charset="0"/>
                <a:cs typeface="Times New Roman" panose="02020603050405020304" pitchFamily="18" charset="0"/>
              </a:rPr>
              <a:t>SUNUMUN İÇERİĞİ:</a:t>
            </a:r>
            <a:endParaRPr lang="tr-TR" sz="3600" b="1"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09600" y="1425518"/>
            <a:ext cx="10972800" cy="4389120"/>
          </a:xfrm>
        </p:spPr>
        <p:txBody>
          <a:bodyPr>
            <a:noAutofit/>
          </a:bodyPr>
          <a:lstStyle/>
          <a:p>
            <a:r>
              <a:rPr lang="tr-TR" sz="2800" b="1" dirty="0" smtClean="0"/>
              <a:t>Okullarda Şiddet ve Akran Zorbalığı</a:t>
            </a:r>
          </a:p>
          <a:p>
            <a:r>
              <a:rPr lang="tr-TR" sz="2800" b="1" dirty="0" smtClean="0"/>
              <a:t>Şiddet Nedir? Zorbalık Nedir?</a:t>
            </a:r>
          </a:p>
          <a:p>
            <a:r>
              <a:rPr lang="tr-TR" sz="2800" b="1" dirty="0" smtClean="0"/>
              <a:t>Akran Zorbalığı Tanımı ve Türleri</a:t>
            </a:r>
          </a:p>
          <a:p>
            <a:r>
              <a:rPr lang="tr-TR" sz="2800" b="1" dirty="0" smtClean="0"/>
              <a:t>Şiddet/Zorbalığın En Sık Yaşandığı Yerler</a:t>
            </a:r>
          </a:p>
          <a:p>
            <a:r>
              <a:rPr lang="tr-TR" sz="2800" b="1" dirty="0" smtClean="0"/>
              <a:t>Şiddet/Zorbalığa Maruz Kalanların Hissettikleri</a:t>
            </a:r>
          </a:p>
          <a:p>
            <a:r>
              <a:rPr lang="tr-TR" sz="2800" b="1" dirty="0" smtClean="0"/>
              <a:t>Zorbaca Davranışa Maruz Kalanlar(Mağdur) İçin Stratejileri</a:t>
            </a:r>
          </a:p>
          <a:p>
            <a:r>
              <a:rPr lang="tr-TR" sz="2800" b="1" dirty="0" smtClean="0"/>
              <a:t>Zorbalığa Uğrayanların Yanlış İnançları</a:t>
            </a:r>
          </a:p>
          <a:p>
            <a:r>
              <a:rPr lang="tr-TR" sz="2800" b="1" dirty="0" smtClean="0"/>
              <a:t>Seyirci Ne Yapabilir?</a:t>
            </a:r>
          </a:p>
          <a:p>
            <a:r>
              <a:rPr lang="tr-TR" sz="2800" b="1" dirty="0" smtClean="0"/>
              <a:t>Zorbalara Öneriler</a:t>
            </a:r>
          </a:p>
          <a:p>
            <a:r>
              <a:rPr lang="tr-TR" sz="2800" b="1" dirty="0" smtClean="0"/>
              <a:t>Öfkenizi Nasıl Kontrol Edebilirsiniz?</a:t>
            </a:r>
          </a:p>
          <a:p>
            <a:endParaRPr lang="tr-TR" sz="2800" dirty="0"/>
          </a:p>
        </p:txBody>
      </p:sp>
    </p:spTree>
    <p:extLst>
      <p:ext uri="{BB962C8B-B14F-4D97-AF65-F5344CB8AC3E}">
        <p14:creationId xmlns:p14="http://schemas.microsoft.com/office/powerpoint/2010/main" val="2324483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8" name="Akış Çizelgesi: Sayfa Dışı Bağlayıcısı 7"/>
          <p:cNvSpPr/>
          <p:nvPr/>
        </p:nvSpPr>
        <p:spPr>
          <a:xfrm>
            <a:off x="409083" y="206480"/>
            <a:ext cx="11446586" cy="1813035"/>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altLang="tr-TR" sz="3600" b="1" dirty="0">
                <a:solidFill>
                  <a:srgbClr val="FF0000"/>
                </a:solidFill>
              </a:rPr>
              <a:t> </a:t>
            </a:r>
            <a:r>
              <a:rPr lang="en-GB" altLang="tr-TR" sz="3600" b="1" dirty="0">
                <a:solidFill>
                  <a:srgbClr val="FF0000"/>
                </a:solidFill>
              </a:rPr>
              <a:t>2. </a:t>
            </a:r>
            <a:r>
              <a:rPr lang="en-GB" altLang="tr-TR" sz="3600" b="1" dirty="0" err="1">
                <a:solidFill>
                  <a:srgbClr val="FF0000"/>
                </a:solidFill>
              </a:rPr>
              <a:t>Zorbayı</a:t>
            </a:r>
            <a:r>
              <a:rPr lang="en-GB" altLang="tr-TR" sz="3600" b="1" dirty="0">
                <a:solidFill>
                  <a:srgbClr val="FF0000"/>
                </a:solidFill>
              </a:rPr>
              <a:t> </a:t>
            </a:r>
            <a:r>
              <a:rPr lang="en-GB" altLang="tr-TR" sz="3600" b="1" dirty="0" err="1">
                <a:solidFill>
                  <a:srgbClr val="FF0000"/>
                </a:solidFill>
              </a:rPr>
              <a:t>ele</a:t>
            </a:r>
            <a:r>
              <a:rPr lang="en-GB" altLang="tr-TR" sz="3600" b="1" dirty="0">
                <a:solidFill>
                  <a:srgbClr val="FF0000"/>
                </a:solidFill>
              </a:rPr>
              <a:t> </a:t>
            </a:r>
            <a:r>
              <a:rPr lang="en-GB" altLang="tr-TR" sz="3600" b="1" dirty="0" err="1">
                <a:solidFill>
                  <a:srgbClr val="FF0000"/>
                </a:solidFill>
              </a:rPr>
              <a:t>vermek</a:t>
            </a:r>
            <a:r>
              <a:rPr lang="en-GB" altLang="tr-TR" sz="3600" b="1" dirty="0">
                <a:solidFill>
                  <a:srgbClr val="FF0000"/>
                </a:solidFill>
              </a:rPr>
              <a:t> “</a:t>
            </a:r>
            <a:r>
              <a:rPr lang="en-GB" altLang="tr-TR" sz="3600" b="1" dirty="0" err="1">
                <a:solidFill>
                  <a:srgbClr val="FF0000"/>
                </a:solidFill>
              </a:rPr>
              <a:t>ispiyonculuk</a:t>
            </a:r>
            <a:r>
              <a:rPr lang="en-GB" altLang="tr-TR" sz="3600" b="1" dirty="0">
                <a:solidFill>
                  <a:srgbClr val="FF0000"/>
                </a:solidFill>
              </a:rPr>
              <a:t>” </a:t>
            </a:r>
            <a:r>
              <a:rPr lang="en-GB" altLang="tr-TR" sz="3600" b="1" dirty="0" err="1">
                <a:solidFill>
                  <a:srgbClr val="FF0000"/>
                </a:solidFill>
              </a:rPr>
              <a:t>tur.</a:t>
            </a:r>
            <a:endParaRPr lang="tr-TR" sz="3600" dirty="0">
              <a:solidFill>
                <a:srgbClr val="FF0000"/>
              </a:solidFill>
            </a:endParaRPr>
          </a:p>
        </p:txBody>
      </p:sp>
      <p:sp>
        <p:nvSpPr>
          <p:cNvPr id="3" name="Köşeleri Yuvarlanmış Dikdörtgen Belirtme Çizgisi 2"/>
          <p:cNvSpPr/>
          <p:nvPr/>
        </p:nvSpPr>
        <p:spPr>
          <a:xfrm>
            <a:off x="409083" y="3056103"/>
            <a:ext cx="11446586" cy="3247696"/>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buClr>
                <a:srgbClr val="E5E5FF"/>
              </a:buClr>
            </a:pPr>
            <a:r>
              <a:rPr lang="tr-TR" altLang="tr-TR" sz="2800" b="1" dirty="0">
                <a:solidFill>
                  <a:srgbClr val="00B050"/>
                </a:solidFill>
              </a:rPr>
              <a:t> </a:t>
            </a:r>
            <a:r>
              <a:rPr lang="en-GB" altLang="tr-TR" sz="2800" b="1" dirty="0" err="1">
                <a:solidFill>
                  <a:srgbClr val="00B050"/>
                </a:solidFill>
              </a:rPr>
              <a:t>Doğrusu</a:t>
            </a:r>
            <a:r>
              <a:rPr lang="en-GB" altLang="tr-TR" sz="2800" b="1" dirty="0">
                <a:solidFill>
                  <a:srgbClr val="00B050"/>
                </a:solidFill>
              </a:rPr>
              <a:t>: </a:t>
            </a:r>
            <a:endParaRPr lang="tr-TR" altLang="tr-TR" sz="2800" b="1" dirty="0">
              <a:solidFill>
                <a:srgbClr val="00B050"/>
              </a:solidFill>
            </a:endParaRPr>
          </a:p>
          <a:p>
            <a:pPr algn="ctr">
              <a:buClr>
                <a:srgbClr val="E5E5FF"/>
              </a:buClr>
            </a:pPr>
            <a:r>
              <a:rPr lang="en-GB" altLang="tr-TR" sz="2800" b="1" dirty="0" err="1" smtClean="0">
                <a:solidFill>
                  <a:srgbClr val="00B050"/>
                </a:solidFill>
              </a:rPr>
              <a:t>Zorbayı</a:t>
            </a:r>
            <a:r>
              <a:rPr lang="en-GB" altLang="tr-TR" sz="2800" b="1" dirty="0" smtClean="0">
                <a:solidFill>
                  <a:srgbClr val="00B050"/>
                </a:solidFill>
              </a:rPr>
              <a:t> </a:t>
            </a:r>
            <a:r>
              <a:rPr lang="en-GB" altLang="tr-TR" sz="2800" b="1" dirty="0" err="1">
                <a:solidFill>
                  <a:srgbClr val="00B050"/>
                </a:solidFill>
              </a:rPr>
              <a:t>ele</a:t>
            </a:r>
            <a:r>
              <a:rPr lang="en-GB" altLang="tr-TR" sz="2800" b="1" dirty="0">
                <a:solidFill>
                  <a:srgbClr val="00B050"/>
                </a:solidFill>
              </a:rPr>
              <a:t> </a:t>
            </a:r>
            <a:r>
              <a:rPr lang="en-GB" altLang="tr-TR" sz="2800" b="1" dirty="0" err="1">
                <a:solidFill>
                  <a:srgbClr val="00B050"/>
                </a:solidFill>
              </a:rPr>
              <a:t>vermek</a:t>
            </a:r>
            <a:r>
              <a:rPr lang="en-GB" altLang="tr-TR" sz="2800" b="1" dirty="0">
                <a:solidFill>
                  <a:srgbClr val="00B050"/>
                </a:solidFill>
              </a:rPr>
              <a:t> “</a:t>
            </a:r>
            <a:r>
              <a:rPr lang="en-GB" altLang="tr-TR" sz="2800" b="1" dirty="0" err="1">
                <a:solidFill>
                  <a:srgbClr val="00B050"/>
                </a:solidFill>
              </a:rPr>
              <a:t>ispiyonculuk</a:t>
            </a:r>
            <a:r>
              <a:rPr lang="en-GB" altLang="tr-TR" sz="2800" b="1" dirty="0">
                <a:solidFill>
                  <a:srgbClr val="00B050"/>
                </a:solidFill>
              </a:rPr>
              <a:t>” </a:t>
            </a:r>
            <a:r>
              <a:rPr lang="en-GB" altLang="tr-TR" sz="2800" b="1" dirty="0" err="1">
                <a:solidFill>
                  <a:srgbClr val="00B050"/>
                </a:solidFill>
              </a:rPr>
              <a:t>değil</a:t>
            </a:r>
            <a:r>
              <a:rPr lang="en-GB" altLang="tr-TR" sz="2800" b="1" dirty="0">
                <a:solidFill>
                  <a:srgbClr val="00B050"/>
                </a:solidFill>
              </a:rPr>
              <a:t>, </a:t>
            </a:r>
            <a:r>
              <a:rPr lang="en-GB" altLang="tr-TR" sz="2800" b="1" dirty="0" err="1">
                <a:solidFill>
                  <a:srgbClr val="00B050"/>
                </a:solidFill>
              </a:rPr>
              <a:t>bildirmek</a:t>
            </a:r>
            <a:r>
              <a:rPr lang="tr-TR" altLang="tr-TR" sz="2800" b="1" dirty="0">
                <a:solidFill>
                  <a:srgbClr val="00B050"/>
                </a:solidFill>
              </a:rPr>
              <a:t> </a:t>
            </a:r>
            <a:r>
              <a:rPr lang="en-GB" altLang="tr-TR" sz="2800" b="1" dirty="0" err="1">
                <a:solidFill>
                  <a:srgbClr val="00B050"/>
                </a:solidFill>
              </a:rPr>
              <a:t>demektir</a:t>
            </a:r>
            <a:r>
              <a:rPr lang="en-GB" altLang="tr-TR" sz="2800" b="1" dirty="0">
                <a:solidFill>
                  <a:srgbClr val="00B050"/>
                </a:solidFill>
              </a:rPr>
              <a:t>. </a:t>
            </a:r>
            <a:r>
              <a:rPr lang="en-GB" altLang="tr-TR" sz="2800" b="1" dirty="0" err="1">
                <a:solidFill>
                  <a:srgbClr val="00B050"/>
                </a:solidFill>
              </a:rPr>
              <a:t>Suçluya</a:t>
            </a:r>
            <a:r>
              <a:rPr lang="en-GB" altLang="tr-TR" sz="2800" b="1" dirty="0">
                <a:solidFill>
                  <a:srgbClr val="00B050"/>
                </a:solidFill>
              </a:rPr>
              <a:t> </a:t>
            </a:r>
            <a:r>
              <a:rPr lang="en-GB" altLang="tr-TR" sz="2800" b="1" dirty="0" err="1">
                <a:solidFill>
                  <a:srgbClr val="00B050"/>
                </a:solidFill>
              </a:rPr>
              <a:t>veya</a:t>
            </a:r>
            <a:r>
              <a:rPr lang="en-GB" altLang="tr-TR" sz="2800" b="1" dirty="0">
                <a:solidFill>
                  <a:srgbClr val="00B050"/>
                </a:solidFill>
              </a:rPr>
              <a:t> </a:t>
            </a:r>
            <a:r>
              <a:rPr lang="en-GB" altLang="tr-TR" sz="2800" b="1" dirty="0" err="1">
                <a:solidFill>
                  <a:srgbClr val="00B050"/>
                </a:solidFill>
              </a:rPr>
              <a:t>bir</a:t>
            </a:r>
            <a:r>
              <a:rPr lang="en-GB" altLang="tr-TR" sz="2800" b="1" dirty="0">
                <a:solidFill>
                  <a:srgbClr val="00B050"/>
                </a:solidFill>
              </a:rPr>
              <a:t> </a:t>
            </a:r>
            <a:r>
              <a:rPr lang="en-GB" altLang="tr-TR" sz="2800" b="1" dirty="0" err="1">
                <a:solidFill>
                  <a:srgbClr val="00B050"/>
                </a:solidFill>
              </a:rPr>
              <a:t>başkasına</a:t>
            </a:r>
            <a:r>
              <a:rPr lang="en-GB" altLang="tr-TR" sz="2800" b="1" dirty="0">
                <a:solidFill>
                  <a:srgbClr val="00B050"/>
                </a:solidFill>
              </a:rPr>
              <a:t> </a:t>
            </a:r>
            <a:r>
              <a:rPr lang="en-GB" altLang="tr-TR" sz="2800" b="1" dirty="0" err="1">
                <a:solidFill>
                  <a:srgbClr val="00B050"/>
                </a:solidFill>
              </a:rPr>
              <a:t>yardım</a:t>
            </a:r>
            <a:r>
              <a:rPr lang="en-GB" altLang="tr-TR" sz="2800" b="1" dirty="0">
                <a:solidFill>
                  <a:srgbClr val="00B050"/>
                </a:solidFill>
              </a:rPr>
              <a:t> </a:t>
            </a:r>
            <a:r>
              <a:rPr lang="en-GB" altLang="tr-TR" sz="2800" b="1" dirty="0" err="1">
                <a:solidFill>
                  <a:srgbClr val="00B050"/>
                </a:solidFill>
              </a:rPr>
              <a:t>etmek</a:t>
            </a:r>
            <a:r>
              <a:rPr lang="en-GB" altLang="tr-TR" sz="2800" b="1" dirty="0">
                <a:solidFill>
                  <a:srgbClr val="00B050"/>
                </a:solidFill>
              </a:rPr>
              <a:t> </a:t>
            </a:r>
            <a:r>
              <a:rPr lang="en-GB" altLang="tr-TR" sz="2800" b="1" dirty="0" err="1">
                <a:solidFill>
                  <a:srgbClr val="00B050"/>
                </a:solidFill>
              </a:rPr>
              <a:t>için</a:t>
            </a:r>
            <a:r>
              <a:rPr lang="en-GB" altLang="tr-TR" sz="2800" b="1" dirty="0">
                <a:solidFill>
                  <a:srgbClr val="00B050"/>
                </a:solidFill>
              </a:rPr>
              <a:t> </a:t>
            </a:r>
            <a:r>
              <a:rPr lang="en-GB" altLang="tr-TR" sz="2800" b="1" dirty="0" err="1">
                <a:solidFill>
                  <a:srgbClr val="00B050"/>
                </a:solidFill>
              </a:rPr>
              <a:t>suçluyu</a:t>
            </a:r>
            <a:r>
              <a:rPr lang="en-GB" altLang="tr-TR" sz="2800" b="1" dirty="0">
                <a:solidFill>
                  <a:srgbClr val="00B050"/>
                </a:solidFill>
              </a:rPr>
              <a:t> </a:t>
            </a:r>
            <a:r>
              <a:rPr lang="en-GB" altLang="tr-TR" sz="2800" b="1" dirty="0" err="1">
                <a:solidFill>
                  <a:srgbClr val="00B050"/>
                </a:solidFill>
              </a:rPr>
              <a:t>yetkililere</a:t>
            </a:r>
            <a:r>
              <a:rPr lang="en-GB" altLang="tr-TR" sz="2800" b="1" dirty="0">
                <a:solidFill>
                  <a:srgbClr val="00B050"/>
                </a:solidFill>
              </a:rPr>
              <a:t> </a:t>
            </a:r>
            <a:r>
              <a:rPr lang="en-GB" altLang="tr-TR" sz="2800" b="1" dirty="0" err="1">
                <a:solidFill>
                  <a:srgbClr val="00B050"/>
                </a:solidFill>
              </a:rPr>
              <a:t>bildiririz</a:t>
            </a:r>
            <a:r>
              <a:rPr lang="en-GB" altLang="tr-TR" sz="2800" b="1" dirty="0">
                <a:solidFill>
                  <a:srgbClr val="00B050"/>
                </a:solidFill>
              </a:rPr>
              <a:t>. </a:t>
            </a:r>
            <a:r>
              <a:rPr lang="en-GB" altLang="tr-TR" sz="2800" b="1" dirty="0" err="1">
                <a:solidFill>
                  <a:srgbClr val="00B050"/>
                </a:solidFill>
              </a:rPr>
              <a:t>Halbuki</a:t>
            </a:r>
            <a:r>
              <a:rPr lang="en-GB" altLang="tr-TR" sz="2800" b="1" dirty="0">
                <a:solidFill>
                  <a:srgbClr val="00B050"/>
                </a:solidFill>
              </a:rPr>
              <a:t> </a:t>
            </a:r>
            <a:r>
              <a:rPr lang="en-GB" altLang="tr-TR" sz="2800" b="1" dirty="0" err="1">
                <a:solidFill>
                  <a:srgbClr val="00B050"/>
                </a:solidFill>
              </a:rPr>
              <a:t>birisini</a:t>
            </a:r>
            <a:r>
              <a:rPr lang="en-GB" altLang="tr-TR" sz="2800" b="1" dirty="0">
                <a:solidFill>
                  <a:srgbClr val="00B050"/>
                </a:solidFill>
              </a:rPr>
              <a:t> “</a:t>
            </a:r>
            <a:r>
              <a:rPr lang="en-GB" altLang="tr-TR" sz="2800" b="1" dirty="0" err="1">
                <a:solidFill>
                  <a:srgbClr val="00B050"/>
                </a:solidFill>
              </a:rPr>
              <a:t>ispiyonlamakta</a:t>
            </a:r>
            <a:r>
              <a:rPr lang="en-GB" altLang="tr-TR" sz="2800" b="1" dirty="0">
                <a:solidFill>
                  <a:srgbClr val="00B050"/>
                </a:solidFill>
              </a:rPr>
              <a:t>” </a:t>
            </a:r>
            <a:r>
              <a:rPr lang="en-GB" altLang="tr-TR" sz="2800" b="1" dirty="0" err="1">
                <a:solidFill>
                  <a:srgbClr val="00B050"/>
                </a:solidFill>
              </a:rPr>
              <a:t>amaç</a:t>
            </a:r>
            <a:r>
              <a:rPr lang="en-GB" altLang="tr-TR" sz="2800" b="1" dirty="0">
                <a:solidFill>
                  <a:srgbClr val="00B050"/>
                </a:solidFill>
              </a:rPr>
              <a:t>, </a:t>
            </a:r>
            <a:r>
              <a:rPr lang="en-GB" altLang="tr-TR" sz="2800" b="1" dirty="0" err="1">
                <a:solidFill>
                  <a:srgbClr val="00B050"/>
                </a:solidFill>
              </a:rPr>
              <a:t>onun</a:t>
            </a:r>
            <a:r>
              <a:rPr lang="en-GB" altLang="tr-TR" sz="2800" b="1" dirty="0">
                <a:solidFill>
                  <a:srgbClr val="00B050"/>
                </a:solidFill>
              </a:rPr>
              <a:t> </a:t>
            </a:r>
            <a:r>
              <a:rPr lang="en-GB" altLang="tr-TR" sz="2800" b="1" dirty="0" err="1">
                <a:solidFill>
                  <a:srgbClr val="00B050"/>
                </a:solidFill>
              </a:rPr>
              <a:t>başını</a:t>
            </a:r>
            <a:r>
              <a:rPr lang="en-GB" altLang="tr-TR" sz="2800" b="1" dirty="0">
                <a:solidFill>
                  <a:srgbClr val="00B050"/>
                </a:solidFill>
              </a:rPr>
              <a:t> </a:t>
            </a:r>
            <a:r>
              <a:rPr lang="en-GB" altLang="tr-TR" sz="2800" b="1" dirty="0" err="1">
                <a:solidFill>
                  <a:srgbClr val="00B050"/>
                </a:solidFill>
              </a:rPr>
              <a:t>derde</a:t>
            </a:r>
            <a:r>
              <a:rPr lang="en-GB" altLang="tr-TR" sz="2800" b="1" dirty="0">
                <a:solidFill>
                  <a:srgbClr val="00B050"/>
                </a:solidFill>
              </a:rPr>
              <a:t> </a:t>
            </a:r>
            <a:r>
              <a:rPr lang="en-GB" altLang="tr-TR" sz="2800" b="1" dirty="0" err="1">
                <a:solidFill>
                  <a:srgbClr val="00B050"/>
                </a:solidFill>
              </a:rPr>
              <a:t>sokmaktır</a:t>
            </a:r>
            <a:r>
              <a:rPr lang="en-GB" altLang="tr-TR" sz="2800" b="1" dirty="0">
                <a:solidFill>
                  <a:srgbClr val="00B050"/>
                </a:solidFill>
              </a:rPr>
              <a:t>.</a:t>
            </a:r>
            <a:endParaRPr lang="tr-TR" sz="2800" dirty="0"/>
          </a:p>
        </p:txBody>
      </p:sp>
    </p:spTree>
    <p:extLst>
      <p:ext uri="{BB962C8B-B14F-4D97-AF65-F5344CB8AC3E}">
        <p14:creationId xmlns:p14="http://schemas.microsoft.com/office/powerpoint/2010/main" val="15963443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2" name="Gözyaşı Damlası 1"/>
          <p:cNvSpPr/>
          <p:nvPr/>
        </p:nvSpPr>
        <p:spPr>
          <a:xfrm>
            <a:off x="7309319" y="1693685"/>
            <a:ext cx="4330890" cy="3332500"/>
          </a:xfrm>
          <a:prstGeom prst="teardrop">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buClr>
                <a:srgbClr val="E5E5FF"/>
              </a:buClr>
            </a:pPr>
            <a:r>
              <a:rPr lang="en-GB" altLang="tr-TR" sz="3600" b="1" dirty="0" err="1">
                <a:solidFill>
                  <a:srgbClr val="00B050"/>
                </a:solidFill>
              </a:rPr>
              <a:t>Doğrusu</a:t>
            </a:r>
            <a:r>
              <a:rPr lang="en-GB" altLang="tr-TR" sz="3600" b="1" dirty="0">
                <a:solidFill>
                  <a:srgbClr val="00B050"/>
                </a:solidFill>
              </a:rPr>
              <a:t>: </a:t>
            </a:r>
            <a:endParaRPr lang="tr-TR" altLang="tr-TR" sz="3600" b="1" dirty="0" smtClean="0">
              <a:solidFill>
                <a:srgbClr val="00B050"/>
              </a:solidFill>
            </a:endParaRPr>
          </a:p>
          <a:p>
            <a:pPr algn="ctr">
              <a:buClr>
                <a:srgbClr val="E5E5FF"/>
              </a:buClr>
            </a:pPr>
            <a:r>
              <a:rPr lang="en-GB" altLang="tr-TR" sz="3600" b="1" dirty="0" smtClean="0">
                <a:solidFill>
                  <a:srgbClr val="00B050"/>
                </a:solidFill>
              </a:rPr>
              <a:t>Bu </a:t>
            </a:r>
            <a:r>
              <a:rPr lang="en-GB" altLang="tr-TR" sz="3600" b="1" dirty="0" err="1" smtClean="0">
                <a:solidFill>
                  <a:srgbClr val="00B050"/>
                </a:solidFill>
              </a:rPr>
              <a:t>söylemlerin</a:t>
            </a:r>
            <a:r>
              <a:rPr lang="en-GB" altLang="tr-TR" sz="3600" b="1" dirty="0" smtClean="0">
                <a:solidFill>
                  <a:srgbClr val="00B050"/>
                </a:solidFill>
              </a:rPr>
              <a:t> </a:t>
            </a:r>
            <a:r>
              <a:rPr lang="en-GB" altLang="tr-TR" sz="3600" b="1" dirty="0" err="1">
                <a:solidFill>
                  <a:srgbClr val="00B050"/>
                </a:solidFill>
              </a:rPr>
              <a:t>tamamı</a:t>
            </a:r>
            <a:r>
              <a:rPr lang="en-GB" altLang="tr-TR" sz="3600" b="1" dirty="0">
                <a:solidFill>
                  <a:srgbClr val="00B050"/>
                </a:solidFill>
              </a:rPr>
              <a:t> </a:t>
            </a:r>
            <a:r>
              <a:rPr lang="en-GB" altLang="tr-TR" sz="4000" b="1" dirty="0">
                <a:solidFill>
                  <a:srgbClr val="FF0000"/>
                </a:solidFill>
              </a:rPr>
              <a:t>YANLIŞ....</a:t>
            </a:r>
          </a:p>
        </p:txBody>
      </p:sp>
      <p:sp>
        <p:nvSpPr>
          <p:cNvPr id="6" name="Yuvarlatılmış Dikdörtgen 5"/>
          <p:cNvSpPr/>
          <p:nvPr/>
        </p:nvSpPr>
        <p:spPr>
          <a:xfrm>
            <a:off x="331077" y="283779"/>
            <a:ext cx="6653048" cy="62431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altLang="tr-TR" sz="2400" b="1" dirty="0">
                <a:solidFill>
                  <a:srgbClr val="FF0000"/>
                </a:solidFill>
              </a:rPr>
              <a:t>3.</a:t>
            </a:r>
            <a:r>
              <a:rPr lang="tr-TR" altLang="tr-TR" sz="2400" b="1" dirty="0">
                <a:solidFill>
                  <a:srgbClr val="FF0000"/>
                </a:solidFill>
              </a:rPr>
              <a:t> </a:t>
            </a:r>
            <a:r>
              <a:rPr lang="tr-TR" altLang="tr-TR" sz="2400" b="1" dirty="0" smtClean="0">
                <a:solidFill>
                  <a:srgbClr val="FF0000"/>
                </a:solidFill>
              </a:rPr>
              <a:t> </a:t>
            </a:r>
            <a:r>
              <a:rPr lang="en-GB" altLang="tr-TR" sz="2400" b="1" dirty="0">
                <a:solidFill>
                  <a:srgbClr val="FF0000"/>
                </a:solidFill>
              </a:rPr>
              <a:t>“</a:t>
            </a:r>
            <a:r>
              <a:rPr lang="en-GB" altLang="tr-TR" sz="2400" b="1" dirty="0" err="1">
                <a:solidFill>
                  <a:srgbClr val="FF0000"/>
                </a:solidFill>
              </a:rPr>
              <a:t>Kavga</a:t>
            </a:r>
            <a:r>
              <a:rPr lang="en-GB" altLang="tr-TR" sz="2400" b="1" dirty="0">
                <a:solidFill>
                  <a:srgbClr val="FF0000"/>
                </a:solidFill>
              </a:rPr>
              <a:t> </a:t>
            </a:r>
            <a:r>
              <a:rPr lang="en-GB" altLang="tr-TR" sz="2400" b="1" dirty="0" err="1">
                <a:solidFill>
                  <a:srgbClr val="FF0000"/>
                </a:solidFill>
              </a:rPr>
              <a:t>etmek</a:t>
            </a:r>
            <a:r>
              <a:rPr lang="en-GB" altLang="tr-TR" sz="2400" b="1" dirty="0">
                <a:solidFill>
                  <a:srgbClr val="FF0000"/>
                </a:solidFill>
              </a:rPr>
              <a:t> </a:t>
            </a:r>
            <a:r>
              <a:rPr lang="en-GB" altLang="tr-TR" sz="2400" b="1" dirty="0" err="1">
                <a:solidFill>
                  <a:srgbClr val="FF0000"/>
                </a:solidFill>
              </a:rPr>
              <a:t>ve</a:t>
            </a:r>
            <a:r>
              <a:rPr lang="en-GB" altLang="tr-TR" sz="2400" b="1" dirty="0">
                <a:solidFill>
                  <a:srgbClr val="FF0000"/>
                </a:solidFill>
              </a:rPr>
              <a:t> </a:t>
            </a:r>
            <a:r>
              <a:rPr lang="en-GB" altLang="tr-TR" sz="2400" b="1" dirty="0" err="1">
                <a:solidFill>
                  <a:srgbClr val="FF0000"/>
                </a:solidFill>
              </a:rPr>
              <a:t>saldırganca</a:t>
            </a:r>
            <a:r>
              <a:rPr lang="en-GB" altLang="tr-TR" sz="2400" b="1" dirty="0">
                <a:solidFill>
                  <a:srgbClr val="FF0000"/>
                </a:solidFill>
              </a:rPr>
              <a:t> </a:t>
            </a:r>
            <a:r>
              <a:rPr lang="en-GB" altLang="tr-TR" sz="2400" b="1" dirty="0" err="1">
                <a:solidFill>
                  <a:srgbClr val="FF0000"/>
                </a:solidFill>
              </a:rPr>
              <a:t>davranmak</a:t>
            </a:r>
            <a:r>
              <a:rPr lang="en-GB" altLang="tr-TR" sz="2400" b="1" dirty="0">
                <a:solidFill>
                  <a:srgbClr val="FF0000"/>
                </a:solidFill>
              </a:rPr>
              <a:t>, </a:t>
            </a:r>
            <a:r>
              <a:rPr lang="en-GB" altLang="tr-TR" sz="2400" b="1" dirty="0" err="1">
                <a:solidFill>
                  <a:srgbClr val="FF0000"/>
                </a:solidFill>
              </a:rPr>
              <a:t>büyüme</a:t>
            </a:r>
            <a:r>
              <a:rPr lang="en-GB" altLang="tr-TR" sz="2400" b="1" dirty="0">
                <a:solidFill>
                  <a:srgbClr val="FF0000"/>
                </a:solidFill>
              </a:rPr>
              <a:t> </a:t>
            </a:r>
            <a:r>
              <a:rPr lang="en-GB" altLang="tr-TR" sz="2400" b="1" dirty="0" err="1">
                <a:solidFill>
                  <a:srgbClr val="FF0000"/>
                </a:solidFill>
              </a:rPr>
              <a:t>ve</a:t>
            </a:r>
            <a:r>
              <a:rPr lang="en-GB" altLang="tr-TR" sz="2400" b="1" dirty="0">
                <a:solidFill>
                  <a:srgbClr val="FF0000"/>
                </a:solidFill>
              </a:rPr>
              <a:t> </a:t>
            </a:r>
            <a:r>
              <a:rPr lang="en-GB" altLang="tr-TR" sz="2400" b="1" dirty="0" err="1">
                <a:solidFill>
                  <a:srgbClr val="FF0000"/>
                </a:solidFill>
              </a:rPr>
              <a:t>gelişmenin</a:t>
            </a:r>
            <a:r>
              <a:rPr lang="en-GB" altLang="tr-TR" sz="2400" b="1" dirty="0">
                <a:solidFill>
                  <a:srgbClr val="FF0000"/>
                </a:solidFill>
              </a:rPr>
              <a:t> </a:t>
            </a:r>
            <a:r>
              <a:rPr lang="en-GB" altLang="tr-TR" sz="2400" b="1" dirty="0" err="1">
                <a:solidFill>
                  <a:srgbClr val="FF0000"/>
                </a:solidFill>
              </a:rPr>
              <a:t>doğal</a:t>
            </a:r>
            <a:r>
              <a:rPr lang="en-GB" altLang="tr-TR" sz="2400" b="1" dirty="0">
                <a:solidFill>
                  <a:srgbClr val="FF0000"/>
                </a:solidFill>
              </a:rPr>
              <a:t> </a:t>
            </a:r>
            <a:r>
              <a:rPr lang="en-GB" altLang="tr-TR" sz="2400" b="1" dirty="0" err="1">
                <a:solidFill>
                  <a:srgbClr val="FF0000"/>
                </a:solidFill>
              </a:rPr>
              <a:t>bir</a:t>
            </a:r>
            <a:r>
              <a:rPr lang="en-GB" altLang="tr-TR" sz="2400" b="1" dirty="0">
                <a:solidFill>
                  <a:srgbClr val="FF0000"/>
                </a:solidFill>
              </a:rPr>
              <a:t> </a:t>
            </a:r>
            <a:r>
              <a:rPr lang="en-GB" altLang="tr-TR" sz="2400" b="1" dirty="0" err="1">
                <a:solidFill>
                  <a:srgbClr val="FF0000"/>
                </a:solidFill>
              </a:rPr>
              <a:t>parçasıdır</a:t>
            </a:r>
            <a:r>
              <a:rPr lang="en-GB" altLang="tr-TR" sz="2400" b="1" dirty="0">
                <a:solidFill>
                  <a:srgbClr val="FF0000"/>
                </a:solidFill>
              </a:rPr>
              <a:t> </a:t>
            </a:r>
            <a:endParaRPr lang="tr-TR" altLang="tr-TR" sz="2400" b="1" dirty="0">
              <a:solidFill>
                <a:srgbClr val="FF0000"/>
              </a:solidFill>
            </a:endParaRPr>
          </a:p>
          <a:p>
            <a:r>
              <a:rPr lang="en-GB" altLang="tr-TR" sz="2400" b="1" dirty="0">
                <a:solidFill>
                  <a:srgbClr val="FF0000"/>
                </a:solidFill>
              </a:rPr>
              <a:t>– </a:t>
            </a:r>
            <a:r>
              <a:rPr lang="en-GB" altLang="tr-TR" sz="2400" b="1" dirty="0" err="1">
                <a:solidFill>
                  <a:srgbClr val="FF0000"/>
                </a:solidFill>
              </a:rPr>
              <a:t>bazı</a:t>
            </a:r>
            <a:r>
              <a:rPr lang="en-GB" altLang="tr-TR" sz="2400" b="1" dirty="0">
                <a:solidFill>
                  <a:srgbClr val="FF0000"/>
                </a:solidFill>
              </a:rPr>
              <a:t> </a:t>
            </a:r>
            <a:r>
              <a:rPr lang="en-GB" altLang="tr-TR" sz="2400" b="1" dirty="0" err="1">
                <a:solidFill>
                  <a:srgbClr val="FF0000"/>
                </a:solidFill>
              </a:rPr>
              <a:t>öğrenciler</a:t>
            </a:r>
            <a:r>
              <a:rPr lang="en-GB" altLang="tr-TR" sz="2400" b="1" dirty="0">
                <a:solidFill>
                  <a:srgbClr val="FF0000"/>
                </a:solidFill>
              </a:rPr>
              <a:t> </a:t>
            </a:r>
            <a:r>
              <a:rPr lang="en-GB" altLang="tr-TR" sz="2400" b="1" dirty="0" err="1">
                <a:solidFill>
                  <a:srgbClr val="FF0000"/>
                </a:solidFill>
              </a:rPr>
              <a:t>zorbalığı</a:t>
            </a:r>
            <a:r>
              <a:rPr lang="en-GB" altLang="tr-TR" sz="2400" b="1" dirty="0">
                <a:solidFill>
                  <a:srgbClr val="FF0000"/>
                </a:solidFill>
              </a:rPr>
              <a:t> </a:t>
            </a:r>
            <a:r>
              <a:rPr lang="en-GB" altLang="tr-TR" sz="2400" b="1" dirty="0" err="1">
                <a:solidFill>
                  <a:srgbClr val="FF0000"/>
                </a:solidFill>
              </a:rPr>
              <a:t>hak</a:t>
            </a:r>
            <a:r>
              <a:rPr lang="en-GB" altLang="tr-TR" sz="2400" b="1" dirty="0">
                <a:solidFill>
                  <a:srgbClr val="FF0000"/>
                </a:solidFill>
              </a:rPr>
              <a:t> </a:t>
            </a:r>
            <a:r>
              <a:rPr lang="en-GB" altLang="tr-TR" sz="2400" b="1" dirty="0" err="1">
                <a:solidFill>
                  <a:srgbClr val="FF0000"/>
                </a:solidFill>
              </a:rPr>
              <a:t>ederler</a:t>
            </a:r>
            <a:endParaRPr lang="tr-TR" altLang="tr-TR" sz="2400" b="1" dirty="0">
              <a:solidFill>
                <a:srgbClr val="FF0000"/>
              </a:solidFill>
            </a:endParaRPr>
          </a:p>
          <a:p>
            <a:r>
              <a:rPr lang="en-GB" altLang="tr-TR" sz="2400" b="1" dirty="0">
                <a:solidFill>
                  <a:srgbClr val="FF0000"/>
                </a:solidFill>
              </a:rPr>
              <a:t> – </a:t>
            </a:r>
            <a:r>
              <a:rPr lang="en-GB" altLang="tr-TR" sz="2400" b="1" dirty="0" err="1">
                <a:solidFill>
                  <a:srgbClr val="FF0000"/>
                </a:solidFill>
              </a:rPr>
              <a:t>zorbalıktan</a:t>
            </a:r>
            <a:r>
              <a:rPr lang="en-GB" altLang="tr-TR" sz="2400" b="1" dirty="0">
                <a:solidFill>
                  <a:srgbClr val="FF0000"/>
                </a:solidFill>
              </a:rPr>
              <a:t> </a:t>
            </a:r>
            <a:r>
              <a:rPr lang="en-GB" altLang="tr-TR" sz="2400" b="1" dirty="0" err="1">
                <a:solidFill>
                  <a:srgbClr val="FF0000"/>
                </a:solidFill>
              </a:rPr>
              <a:t>şikayet</a:t>
            </a:r>
            <a:r>
              <a:rPr lang="en-GB" altLang="tr-TR" sz="2400" b="1" dirty="0">
                <a:solidFill>
                  <a:srgbClr val="FF0000"/>
                </a:solidFill>
              </a:rPr>
              <a:t> </a:t>
            </a:r>
            <a:r>
              <a:rPr lang="en-GB" altLang="tr-TR" sz="2400" b="1" dirty="0" err="1">
                <a:solidFill>
                  <a:srgbClr val="FF0000"/>
                </a:solidFill>
              </a:rPr>
              <a:t>eden</a:t>
            </a:r>
            <a:r>
              <a:rPr lang="en-GB" altLang="tr-TR" sz="2400" b="1" dirty="0">
                <a:solidFill>
                  <a:srgbClr val="FF0000"/>
                </a:solidFill>
              </a:rPr>
              <a:t> </a:t>
            </a:r>
            <a:r>
              <a:rPr lang="en-GB" altLang="tr-TR" sz="2400" b="1" dirty="0" err="1">
                <a:solidFill>
                  <a:srgbClr val="FF0000"/>
                </a:solidFill>
              </a:rPr>
              <a:t>öğrenciler</a:t>
            </a:r>
            <a:r>
              <a:rPr lang="en-GB" altLang="tr-TR" sz="2400" b="1" dirty="0">
                <a:solidFill>
                  <a:srgbClr val="FF0000"/>
                </a:solidFill>
              </a:rPr>
              <a:t> </a:t>
            </a:r>
            <a:r>
              <a:rPr lang="en-GB" altLang="tr-TR" sz="2400" b="1" dirty="0" err="1">
                <a:solidFill>
                  <a:srgbClr val="FF0000"/>
                </a:solidFill>
              </a:rPr>
              <a:t>ana</a:t>
            </a:r>
            <a:r>
              <a:rPr lang="en-GB" altLang="tr-TR" sz="2400" b="1" dirty="0">
                <a:solidFill>
                  <a:srgbClr val="FF0000"/>
                </a:solidFill>
              </a:rPr>
              <a:t> </a:t>
            </a:r>
            <a:r>
              <a:rPr lang="en-GB" altLang="tr-TR" sz="2400" b="1" dirty="0" err="1">
                <a:solidFill>
                  <a:srgbClr val="FF0000"/>
                </a:solidFill>
              </a:rPr>
              <a:t>kuzusudurlar</a:t>
            </a:r>
            <a:r>
              <a:rPr lang="en-GB" altLang="tr-TR" sz="2400" b="1" dirty="0">
                <a:solidFill>
                  <a:srgbClr val="FF0000"/>
                </a:solidFill>
              </a:rPr>
              <a:t> </a:t>
            </a:r>
            <a:endParaRPr lang="tr-TR" altLang="tr-TR" sz="2400" b="1" dirty="0">
              <a:solidFill>
                <a:srgbClr val="FF0000"/>
              </a:solidFill>
            </a:endParaRPr>
          </a:p>
          <a:p>
            <a:r>
              <a:rPr lang="en-GB" altLang="tr-TR" sz="2400" b="1" dirty="0">
                <a:solidFill>
                  <a:srgbClr val="FF0000"/>
                </a:solidFill>
              </a:rPr>
              <a:t>– </a:t>
            </a:r>
            <a:r>
              <a:rPr lang="en-GB" altLang="tr-TR" sz="2400" b="1" dirty="0" err="1">
                <a:solidFill>
                  <a:srgbClr val="FF0000"/>
                </a:solidFill>
              </a:rPr>
              <a:t>zorbalık</a:t>
            </a:r>
            <a:r>
              <a:rPr lang="en-GB" altLang="tr-TR" sz="2400" b="1" dirty="0">
                <a:solidFill>
                  <a:srgbClr val="FF0000"/>
                </a:solidFill>
              </a:rPr>
              <a:t> </a:t>
            </a:r>
            <a:r>
              <a:rPr lang="en-GB" altLang="tr-TR" sz="2400" b="1" dirty="0" err="1">
                <a:solidFill>
                  <a:srgbClr val="FF0000"/>
                </a:solidFill>
              </a:rPr>
              <a:t>yapanları</a:t>
            </a:r>
            <a:r>
              <a:rPr lang="en-GB" altLang="tr-TR" sz="2400" b="1" dirty="0">
                <a:solidFill>
                  <a:srgbClr val="FF0000"/>
                </a:solidFill>
              </a:rPr>
              <a:t> </a:t>
            </a:r>
            <a:r>
              <a:rPr lang="en-GB" altLang="tr-TR" sz="2400" b="1" dirty="0" err="1">
                <a:solidFill>
                  <a:srgbClr val="FF0000"/>
                </a:solidFill>
              </a:rPr>
              <a:t>görmezden</a:t>
            </a:r>
            <a:r>
              <a:rPr lang="en-GB" altLang="tr-TR" sz="2400" b="1" dirty="0">
                <a:solidFill>
                  <a:srgbClr val="FF0000"/>
                </a:solidFill>
              </a:rPr>
              <a:t> </a:t>
            </a:r>
            <a:r>
              <a:rPr lang="en-GB" altLang="tr-TR" sz="2400" b="1" dirty="0" err="1">
                <a:solidFill>
                  <a:srgbClr val="FF0000"/>
                </a:solidFill>
              </a:rPr>
              <a:t>gelirseniz</a:t>
            </a:r>
            <a:r>
              <a:rPr lang="en-GB" altLang="tr-TR" sz="2400" b="1" dirty="0">
                <a:solidFill>
                  <a:srgbClr val="FF0000"/>
                </a:solidFill>
              </a:rPr>
              <a:t> size </a:t>
            </a:r>
            <a:r>
              <a:rPr lang="en-GB" altLang="tr-TR" sz="2400" b="1" dirty="0" err="1">
                <a:solidFill>
                  <a:srgbClr val="FF0000"/>
                </a:solidFill>
              </a:rPr>
              <a:t>bulaşmazlar</a:t>
            </a:r>
            <a:endParaRPr lang="tr-TR" altLang="tr-TR" sz="2400" b="1" dirty="0">
              <a:solidFill>
                <a:srgbClr val="FF0000"/>
              </a:solidFill>
            </a:endParaRPr>
          </a:p>
          <a:p>
            <a:r>
              <a:rPr lang="en-GB" altLang="tr-TR" sz="2400" b="1" dirty="0">
                <a:solidFill>
                  <a:srgbClr val="FF0000"/>
                </a:solidFill>
              </a:rPr>
              <a:t>– </a:t>
            </a:r>
            <a:r>
              <a:rPr lang="en-GB" altLang="tr-TR" sz="2400" b="1" dirty="0" err="1">
                <a:solidFill>
                  <a:srgbClr val="FF0000"/>
                </a:solidFill>
              </a:rPr>
              <a:t>bir</a:t>
            </a:r>
            <a:r>
              <a:rPr lang="en-GB" altLang="tr-TR" sz="2400" b="1" dirty="0">
                <a:solidFill>
                  <a:srgbClr val="FF0000"/>
                </a:solidFill>
              </a:rPr>
              <a:t> </a:t>
            </a:r>
            <a:r>
              <a:rPr lang="en-GB" altLang="tr-TR" sz="2400" b="1" dirty="0" err="1">
                <a:solidFill>
                  <a:srgbClr val="FF0000"/>
                </a:solidFill>
              </a:rPr>
              <a:t>zorba</a:t>
            </a:r>
            <a:r>
              <a:rPr lang="en-GB" altLang="tr-TR" sz="2400" b="1" dirty="0">
                <a:solidFill>
                  <a:srgbClr val="FF0000"/>
                </a:solidFill>
              </a:rPr>
              <a:t> </a:t>
            </a:r>
            <a:r>
              <a:rPr lang="en-GB" altLang="tr-TR" sz="2400" b="1" dirty="0" err="1">
                <a:solidFill>
                  <a:srgbClr val="FF0000"/>
                </a:solidFill>
              </a:rPr>
              <a:t>ile</a:t>
            </a:r>
            <a:r>
              <a:rPr lang="en-GB" altLang="tr-TR" sz="2400" b="1" dirty="0">
                <a:solidFill>
                  <a:srgbClr val="FF0000"/>
                </a:solidFill>
              </a:rPr>
              <a:t> </a:t>
            </a:r>
            <a:r>
              <a:rPr lang="en-GB" altLang="tr-TR" sz="2400" b="1" dirty="0" err="1">
                <a:solidFill>
                  <a:srgbClr val="FF0000"/>
                </a:solidFill>
              </a:rPr>
              <a:t>baş</a:t>
            </a:r>
            <a:r>
              <a:rPr lang="en-GB" altLang="tr-TR" sz="2400" b="1" dirty="0">
                <a:solidFill>
                  <a:srgbClr val="FF0000"/>
                </a:solidFill>
              </a:rPr>
              <a:t> </a:t>
            </a:r>
            <a:r>
              <a:rPr lang="en-GB" altLang="tr-TR" sz="2400" b="1" dirty="0" err="1">
                <a:solidFill>
                  <a:srgbClr val="FF0000"/>
                </a:solidFill>
              </a:rPr>
              <a:t>etmenin</a:t>
            </a:r>
            <a:r>
              <a:rPr lang="en-GB" altLang="tr-TR" sz="2400" b="1" dirty="0">
                <a:solidFill>
                  <a:srgbClr val="FF0000"/>
                </a:solidFill>
              </a:rPr>
              <a:t> en </a:t>
            </a:r>
            <a:r>
              <a:rPr lang="en-GB" altLang="tr-TR" sz="2400" b="1" dirty="0" err="1">
                <a:solidFill>
                  <a:srgbClr val="FF0000"/>
                </a:solidFill>
              </a:rPr>
              <a:t>iyi</a:t>
            </a:r>
            <a:r>
              <a:rPr lang="en-GB" altLang="tr-TR" sz="2400" b="1" dirty="0">
                <a:solidFill>
                  <a:srgbClr val="FF0000"/>
                </a:solidFill>
              </a:rPr>
              <a:t> </a:t>
            </a:r>
            <a:r>
              <a:rPr lang="en-GB" altLang="tr-TR" sz="2400" b="1" dirty="0" err="1">
                <a:solidFill>
                  <a:srgbClr val="FF0000"/>
                </a:solidFill>
              </a:rPr>
              <a:t>yolu</a:t>
            </a:r>
            <a:r>
              <a:rPr lang="en-GB" altLang="tr-TR" sz="2400" b="1" dirty="0">
                <a:solidFill>
                  <a:srgbClr val="FF0000"/>
                </a:solidFill>
              </a:rPr>
              <a:t> </a:t>
            </a:r>
            <a:r>
              <a:rPr lang="en-GB" altLang="tr-TR" sz="2400" b="1" dirty="0" err="1">
                <a:solidFill>
                  <a:srgbClr val="FF0000"/>
                </a:solidFill>
              </a:rPr>
              <a:t>onunla</a:t>
            </a:r>
            <a:r>
              <a:rPr lang="en-GB" altLang="tr-TR" sz="2400" b="1" dirty="0">
                <a:solidFill>
                  <a:srgbClr val="FF0000"/>
                </a:solidFill>
              </a:rPr>
              <a:t> </a:t>
            </a:r>
            <a:r>
              <a:rPr lang="en-GB" altLang="tr-TR" sz="2400" b="1" dirty="0" err="1">
                <a:solidFill>
                  <a:srgbClr val="FF0000"/>
                </a:solidFill>
              </a:rPr>
              <a:t>kavga</a:t>
            </a:r>
            <a:r>
              <a:rPr lang="en-GB" altLang="tr-TR" sz="2400" b="1" dirty="0">
                <a:solidFill>
                  <a:srgbClr val="FF0000"/>
                </a:solidFill>
              </a:rPr>
              <a:t> </a:t>
            </a:r>
            <a:r>
              <a:rPr lang="en-GB" altLang="tr-TR" sz="2400" b="1" dirty="0" err="1">
                <a:solidFill>
                  <a:srgbClr val="FF0000"/>
                </a:solidFill>
              </a:rPr>
              <a:t>etmek</a:t>
            </a:r>
            <a:r>
              <a:rPr lang="en-GB" altLang="tr-TR" sz="2400" b="1" dirty="0">
                <a:solidFill>
                  <a:srgbClr val="FF0000"/>
                </a:solidFill>
              </a:rPr>
              <a:t> </a:t>
            </a:r>
            <a:r>
              <a:rPr lang="en-GB" altLang="tr-TR" sz="2400" b="1" dirty="0" err="1">
                <a:solidFill>
                  <a:srgbClr val="FF0000"/>
                </a:solidFill>
              </a:rPr>
              <a:t>ve</a:t>
            </a:r>
            <a:r>
              <a:rPr lang="en-GB" altLang="tr-TR" sz="2400" b="1" dirty="0">
                <a:solidFill>
                  <a:srgbClr val="FF0000"/>
                </a:solidFill>
              </a:rPr>
              <a:t> </a:t>
            </a:r>
            <a:r>
              <a:rPr lang="en-GB" altLang="tr-TR" sz="2400" b="1" dirty="0" err="1">
                <a:solidFill>
                  <a:srgbClr val="FF0000"/>
                </a:solidFill>
              </a:rPr>
              <a:t>intikam</a:t>
            </a:r>
            <a:r>
              <a:rPr lang="en-GB" altLang="tr-TR" sz="2400" b="1" dirty="0">
                <a:solidFill>
                  <a:srgbClr val="FF0000"/>
                </a:solidFill>
              </a:rPr>
              <a:t> </a:t>
            </a:r>
            <a:r>
              <a:rPr lang="en-GB" altLang="tr-TR" sz="2400" b="1" dirty="0" err="1">
                <a:solidFill>
                  <a:srgbClr val="FF0000"/>
                </a:solidFill>
              </a:rPr>
              <a:t>almaktır</a:t>
            </a:r>
            <a:endParaRPr lang="tr-TR" altLang="tr-TR" sz="2400" b="1" dirty="0">
              <a:solidFill>
                <a:srgbClr val="FF0000"/>
              </a:solidFill>
            </a:endParaRPr>
          </a:p>
          <a:p>
            <a:r>
              <a:rPr lang="en-GB" altLang="tr-TR" sz="2400" b="1" dirty="0">
                <a:solidFill>
                  <a:srgbClr val="FF0000"/>
                </a:solidFill>
              </a:rPr>
              <a:t>– </a:t>
            </a:r>
            <a:r>
              <a:rPr lang="en-GB" altLang="tr-TR" sz="2400" b="1" dirty="0" err="1">
                <a:solidFill>
                  <a:srgbClr val="FF0000"/>
                </a:solidFill>
              </a:rPr>
              <a:t>zorbalığa</a:t>
            </a:r>
            <a:r>
              <a:rPr lang="en-GB" altLang="tr-TR" sz="2400" b="1" dirty="0">
                <a:solidFill>
                  <a:srgbClr val="FF0000"/>
                </a:solidFill>
              </a:rPr>
              <a:t> </a:t>
            </a:r>
            <a:r>
              <a:rPr lang="en-GB" altLang="tr-TR" sz="2400" b="1" dirty="0" err="1">
                <a:solidFill>
                  <a:srgbClr val="FF0000"/>
                </a:solidFill>
              </a:rPr>
              <a:t>uğrayan</a:t>
            </a:r>
            <a:r>
              <a:rPr lang="en-GB" altLang="tr-TR" sz="2400" b="1" dirty="0">
                <a:solidFill>
                  <a:srgbClr val="FF0000"/>
                </a:solidFill>
              </a:rPr>
              <a:t> </a:t>
            </a:r>
            <a:r>
              <a:rPr lang="en-GB" altLang="tr-TR" sz="2400" b="1" dirty="0" err="1">
                <a:solidFill>
                  <a:srgbClr val="FF0000"/>
                </a:solidFill>
              </a:rPr>
              <a:t>kişiler</a:t>
            </a:r>
            <a:r>
              <a:rPr lang="en-GB" altLang="tr-TR" sz="2400" b="1" dirty="0">
                <a:solidFill>
                  <a:srgbClr val="FF0000"/>
                </a:solidFill>
              </a:rPr>
              <a:t> belli </a:t>
            </a:r>
            <a:r>
              <a:rPr lang="en-GB" altLang="tr-TR" sz="2400" b="1" dirty="0" err="1">
                <a:solidFill>
                  <a:srgbClr val="FF0000"/>
                </a:solidFill>
              </a:rPr>
              <a:t>bir</a:t>
            </a:r>
            <a:r>
              <a:rPr lang="en-GB" altLang="tr-TR" sz="2400" b="1" dirty="0">
                <a:solidFill>
                  <a:srgbClr val="FF0000"/>
                </a:solidFill>
              </a:rPr>
              <a:t> </a:t>
            </a:r>
            <a:r>
              <a:rPr lang="en-GB" altLang="tr-TR" sz="2400" b="1" dirty="0" err="1">
                <a:solidFill>
                  <a:srgbClr val="FF0000"/>
                </a:solidFill>
              </a:rPr>
              <a:t>süre</a:t>
            </a:r>
            <a:r>
              <a:rPr lang="en-GB" altLang="tr-TR" sz="2400" b="1" dirty="0">
                <a:solidFill>
                  <a:srgbClr val="FF0000"/>
                </a:solidFill>
              </a:rPr>
              <a:t> </a:t>
            </a:r>
            <a:r>
              <a:rPr lang="en-GB" altLang="tr-TR" sz="2400" b="1" dirty="0" err="1">
                <a:solidFill>
                  <a:srgbClr val="FF0000"/>
                </a:solidFill>
              </a:rPr>
              <a:t>acı</a:t>
            </a:r>
            <a:r>
              <a:rPr lang="en-GB" altLang="tr-TR" sz="2400" b="1" dirty="0">
                <a:solidFill>
                  <a:srgbClr val="FF0000"/>
                </a:solidFill>
              </a:rPr>
              <a:t> </a:t>
            </a:r>
            <a:r>
              <a:rPr lang="en-GB" altLang="tr-TR" sz="2400" b="1" dirty="0" err="1">
                <a:solidFill>
                  <a:srgbClr val="FF0000"/>
                </a:solidFill>
              </a:rPr>
              <a:t>çekerler</a:t>
            </a:r>
            <a:r>
              <a:rPr lang="en-GB" altLang="tr-TR" sz="2400" b="1" dirty="0">
                <a:solidFill>
                  <a:srgbClr val="FF0000"/>
                </a:solidFill>
              </a:rPr>
              <a:t> </a:t>
            </a:r>
            <a:r>
              <a:rPr lang="en-GB" altLang="tr-TR" sz="2400" b="1" dirty="0" err="1">
                <a:solidFill>
                  <a:srgbClr val="FF0000"/>
                </a:solidFill>
              </a:rPr>
              <a:t>ama</a:t>
            </a:r>
            <a:r>
              <a:rPr lang="en-GB" altLang="tr-TR" sz="2400" b="1" dirty="0">
                <a:solidFill>
                  <a:srgbClr val="FF0000"/>
                </a:solidFill>
              </a:rPr>
              <a:t> </a:t>
            </a:r>
            <a:r>
              <a:rPr lang="en-GB" altLang="tr-TR" sz="2400" b="1" dirty="0" err="1">
                <a:solidFill>
                  <a:srgbClr val="FF0000"/>
                </a:solidFill>
              </a:rPr>
              <a:t>bunu</a:t>
            </a:r>
            <a:r>
              <a:rPr lang="en-GB" altLang="tr-TR" sz="2400" b="1" dirty="0">
                <a:solidFill>
                  <a:srgbClr val="FF0000"/>
                </a:solidFill>
              </a:rPr>
              <a:t> </a:t>
            </a:r>
            <a:r>
              <a:rPr lang="en-GB" altLang="tr-TR" sz="2400" b="1" dirty="0" err="1">
                <a:solidFill>
                  <a:srgbClr val="FF0000"/>
                </a:solidFill>
              </a:rPr>
              <a:t>daha</a:t>
            </a:r>
            <a:r>
              <a:rPr lang="en-GB" altLang="tr-TR" sz="2400" b="1" dirty="0">
                <a:solidFill>
                  <a:srgbClr val="FF0000"/>
                </a:solidFill>
              </a:rPr>
              <a:t> </a:t>
            </a:r>
            <a:r>
              <a:rPr lang="en-GB" altLang="tr-TR" sz="2400" b="1" dirty="0" err="1">
                <a:solidFill>
                  <a:srgbClr val="FF0000"/>
                </a:solidFill>
              </a:rPr>
              <a:t>sonra</a:t>
            </a:r>
            <a:r>
              <a:rPr lang="en-GB" altLang="tr-TR" sz="2400" b="1" dirty="0">
                <a:solidFill>
                  <a:srgbClr val="FF0000"/>
                </a:solidFill>
              </a:rPr>
              <a:t> </a:t>
            </a:r>
            <a:r>
              <a:rPr lang="en-GB" altLang="tr-TR" sz="2400" b="1" dirty="0" err="1">
                <a:solidFill>
                  <a:srgbClr val="FF0000"/>
                </a:solidFill>
              </a:rPr>
              <a:t>unutacaklarından</a:t>
            </a:r>
            <a:r>
              <a:rPr lang="en-GB" altLang="tr-TR" sz="2400" b="1" dirty="0">
                <a:solidFill>
                  <a:srgbClr val="FF0000"/>
                </a:solidFill>
              </a:rPr>
              <a:t> </a:t>
            </a:r>
            <a:r>
              <a:rPr lang="en-GB" altLang="tr-TR" sz="2400" b="1" dirty="0" err="1">
                <a:solidFill>
                  <a:srgbClr val="FF0000"/>
                </a:solidFill>
              </a:rPr>
              <a:t>pek</a:t>
            </a:r>
            <a:r>
              <a:rPr lang="en-GB" altLang="tr-TR" sz="2400" b="1" dirty="0">
                <a:solidFill>
                  <a:srgbClr val="FF0000"/>
                </a:solidFill>
              </a:rPr>
              <a:t> de </a:t>
            </a:r>
            <a:r>
              <a:rPr lang="en-GB" altLang="tr-TR" sz="2400" b="1" dirty="0" err="1">
                <a:solidFill>
                  <a:srgbClr val="FF0000"/>
                </a:solidFill>
              </a:rPr>
              <a:t>büyütülecek</a:t>
            </a:r>
            <a:r>
              <a:rPr lang="en-GB" altLang="tr-TR" sz="2400" b="1" dirty="0">
                <a:solidFill>
                  <a:srgbClr val="FF0000"/>
                </a:solidFill>
              </a:rPr>
              <a:t> </a:t>
            </a:r>
            <a:r>
              <a:rPr lang="en-GB" altLang="tr-TR" sz="2400" b="1" dirty="0" err="1">
                <a:solidFill>
                  <a:srgbClr val="FF0000"/>
                </a:solidFill>
              </a:rPr>
              <a:t>bir</a:t>
            </a:r>
            <a:r>
              <a:rPr lang="en-GB" altLang="tr-TR" sz="2400" b="1" dirty="0">
                <a:solidFill>
                  <a:srgbClr val="FF0000"/>
                </a:solidFill>
              </a:rPr>
              <a:t> </a:t>
            </a:r>
            <a:r>
              <a:rPr lang="en-GB" altLang="tr-TR" sz="2400" b="1" dirty="0" err="1">
                <a:solidFill>
                  <a:srgbClr val="FF0000"/>
                </a:solidFill>
              </a:rPr>
              <a:t>şey</a:t>
            </a:r>
            <a:r>
              <a:rPr lang="en-GB" altLang="tr-TR" sz="2400" b="1" dirty="0">
                <a:solidFill>
                  <a:srgbClr val="FF0000"/>
                </a:solidFill>
              </a:rPr>
              <a:t> </a:t>
            </a:r>
            <a:r>
              <a:rPr lang="en-GB" altLang="tr-TR" sz="2400" b="1" dirty="0" err="1">
                <a:solidFill>
                  <a:srgbClr val="FF0000"/>
                </a:solidFill>
              </a:rPr>
              <a:t>değildir</a:t>
            </a:r>
            <a:r>
              <a:rPr lang="en-GB" altLang="tr-TR" sz="2400" b="1" dirty="0">
                <a:solidFill>
                  <a:srgbClr val="FF0000"/>
                </a:solidFill>
              </a:rPr>
              <a:t> </a:t>
            </a:r>
            <a:endParaRPr lang="tr-TR" altLang="tr-TR" sz="2400" b="1" dirty="0">
              <a:solidFill>
                <a:srgbClr val="FF0000"/>
              </a:solidFill>
            </a:endParaRPr>
          </a:p>
          <a:p>
            <a:r>
              <a:rPr lang="en-GB" altLang="tr-TR" sz="2400" b="1" dirty="0">
                <a:solidFill>
                  <a:srgbClr val="FF0000"/>
                </a:solidFill>
              </a:rPr>
              <a:t>– </a:t>
            </a:r>
            <a:r>
              <a:rPr lang="en-GB" altLang="tr-TR" sz="2400" b="1" dirty="0" err="1">
                <a:solidFill>
                  <a:srgbClr val="FF0000"/>
                </a:solidFill>
              </a:rPr>
              <a:t>sadece</a:t>
            </a:r>
            <a:r>
              <a:rPr lang="en-GB" altLang="tr-TR" sz="2400" b="1" dirty="0">
                <a:solidFill>
                  <a:srgbClr val="FF0000"/>
                </a:solidFill>
              </a:rPr>
              <a:t> </a:t>
            </a:r>
            <a:r>
              <a:rPr lang="en-GB" altLang="tr-TR" sz="2400" b="1" dirty="0" err="1">
                <a:solidFill>
                  <a:srgbClr val="FF0000"/>
                </a:solidFill>
              </a:rPr>
              <a:t>erkekler</a:t>
            </a:r>
            <a:r>
              <a:rPr lang="en-GB" altLang="tr-TR" sz="2400" b="1" dirty="0">
                <a:solidFill>
                  <a:srgbClr val="FF0000"/>
                </a:solidFill>
              </a:rPr>
              <a:t> </a:t>
            </a:r>
            <a:r>
              <a:rPr lang="en-GB" altLang="tr-TR" sz="2400" b="1" dirty="0" err="1">
                <a:solidFill>
                  <a:srgbClr val="FF0000"/>
                </a:solidFill>
              </a:rPr>
              <a:t>zorbalık</a:t>
            </a:r>
            <a:r>
              <a:rPr lang="en-GB" altLang="tr-TR" sz="2400" b="1" dirty="0">
                <a:solidFill>
                  <a:srgbClr val="FF0000"/>
                </a:solidFill>
              </a:rPr>
              <a:t> </a:t>
            </a:r>
            <a:r>
              <a:rPr lang="en-GB" altLang="tr-TR" sz="2400" b="1" dirty="0" err="1">
                <a:solidFill>
                  <a:srgbClr val="FF0000"/>
                </a:solidFill>
              </a:rPr>
              <a:t>yapar</a:t>
            </a:r>
            <a:r>
              <a:rPr lang="en-GB" altLang="tr-TR" sz="2400" b="1" dirty="0">
                <a:solidFill>
                  <a:srgbClr val="FF0000"/>
                </a:solidFill>
              </a:rPr>
              <a:t>.”</a:t>
            </a:r>
            <a:endParaRPr lang="tr-TR" sz="2400" dirty="0">
              <a:solidFill>
                <a:srgbClr val="FF0000"/>
              </a:solidFill>
            </a:endParaRPr>
          </a:p>
        </p:txBody>
      </p:sp>
    </p:spTree>
    <p:extLst>
      <p:ext uri="{BB962C8B-B14F-4D97-AF65-F5344CB8AC3E}">
        <p14:creationId xmlns:p14="http://schemas.microsoft.com/office/powerpoint/2010/main" val="1140614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681" y="2238704"/>
            <a:ext cx="4140866" cy="3258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6" name="Diyagram 5"/>
          <p:cNvGraphicFramePr/>
          <p:nvPr>
            <p:extLst>
              <p:ext uri="{D42A27DB-BD31-4B8C-83A1-F6EECF244321}">
                <p14:modId xmlns:p14="http://schemas.microsoft.com/office/powerpoint/2010/main" val="1562287294"/>
              </p:ext>
            </p:extLst>
          </p:nvPr>
        </p:nvGraphicFramePr>
        <p:xfrm>
          <a:off x="2390475" y="390068"/>
          <a:ext cx="7014950" cy="8636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Gözyaşı Damlası 3"/>
          <p:cNvSpPr/>
          <p:nvPr/>
        </p:nvSpPr>
        <p:spPr>
          <a:xfrm>
            <a:off x="4966138" y="2238704"/>
            <a:ext cx="6117021" cy="4020207"/>
          </a:xfrm>
          <a:prstGeom prst="teardrop">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en-GB" sz="2400" b="1"/>
              <a:t>1. Olayı izlemeye dalmayın</a:t>
            </a:r>
            <a:r>
              <a:rPr lang="tr-TR" sz="2400" b="1"/>
              <a:t>!!!!</a:t>
            </a:r>
            <a:r>
              <a:rPr lang="en-GB" sz="2400" b="1"/>
              <a:t/>
            </a:r>
            <a:br>
              <a:rPr lang="en-GB" sz="2400" b="1"/>
            </a:br>
            <a:r>
              <a:rPr lang="en-GB" sz="2400" b="1"/>
              <a:t>2. Zorbaya durmasını söyleyin</a:t>
            </a:r>
            <a:r>
              <a:rPr lang="tr-TR" sz="2400" b="1"/>
              <a:t>!!!!</a:t>
            </a:r>
            <a:r>
              <a:rPr lang="en-GB" sz="2400" b="1"/>
              <a:t/>
            </a:r>
            <a:br>
              <a:rPr lang="en-GB" sz="2400" b="1"/>
            </a:br>
            <a:r>
              <a:rPr lang="en-GB" sz="2400" b="1"/>
              <a:t>3. Zorbalığa maruz kalan kişiye iyi davranın</a:t>
            </a:r>
            <a:r>
              <a:rPr lang="tr-TR" sz="2400" b="1"/>
              <a:t>!!!!</a:t>
            </a:r>
            <a:r>
              <a:rPr lang="en-GB" sz="2400" b="1"/>
              <a:t/>
            </a:r>
            <a:br>
              <a:rPr lang="en-GB" sz="2400" b="1"/>
            </a:br>
            <a:r>
              <a:rPr lang="en-GB" sz="2400" b="1"/>
              <a:t>4. Zorbalığa maruz kalan kişiyi sizinle gelmeye ikna edin</a:t>
            </a:r>
            <a:r>
              <a:rPr lang="tr-TR" sz="2400" b="1"/>
              <a:t>!!!!</a:t>
            </a:r>
            <a:endParaRPr lang="tr-TR" sz="2400"/>
          </a:p>
        </p:txBody>
      </p:sp>
    </p:spTree>
    <p:extLst>
      <p:ext uri="{BB962C8B-B14F-4D97-AF65-F5344CB8AC3E}">
        <p14:creationId xmlns:p14="http://schemas.microsoft.com/office/powerpoint/2010/main" val="33594767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Sıralı Erişimli Depolama 3"/>
          <p:cNvSpPr/>
          <p:nvPr/>
        </p:nvSpPr>
        <p:spPr>
          <a:xfrm>
            <a:off x="5202620" y="1529255"/>
            <a:ext cx="6731875" cy="4099035"/>
          </a:xfrm>
          <a:prstGeom prst="flowChartMagneticTape">
            <a:avLst/>
          </a:prstGeom>
        </p:spPr>
        <p:style>
          <a:lnRef idx="1">
            <a:schemeClr val="accent6"/>
          </a:lnRef>
          <a:fillRef idx="2">
            <a:schemeClr val="accent6"/>
          </a:fillRef>
          <a:effectRef idx="1">
            <a:schemeClr val="accent6"/>
          </a:effectRef>
          <a:fontRef idx="minor">
            <a:schemeClr val="dk1"/>
          </a:fontRef>
        </p:style>
        <p:txBody>
          <a:bodyPr rtlCol="0" anchor="ctr"/>
          <a:lstStyle/>
          <a:p>
            <a:pPr lvl="0"/>
            <a:r>
              <a:rPr lang="tr-TR" sz="2400" b="1" dirty="0"/>
              <a:t>5</a:t>
            </a:r>
            <a:r>
              <a:rPr lang="en-GB" sz="2400" b="1" dirty="0"/>
              <a:t>. </a:t>
            </a:r>
            <a:r>
              <a:rPr lang="en-GB" sz="2400" b="1" dirty="0" err="1"/>
              <a:t>Bir</a:t>
            </a:r>
            <a:r>
              <a:rPr lang="en-GB" sz="2400" b="1" dirty="0"/>
              <a:t> </a:t>
            </a:r>
            <a:r>
              <a:rPr lang="en-GB" sz="2400" b="1" dirty="0" err="1"/>
              <a:t>yetişkini</a:t>
            </a:r>
            <a:r>
              <a:rPr lang="en-GB" sz="2400" b="1" dirty="0"/>
              <a:t> </a:t>
            </a:r>
            <a:r>
              <a:rPr lang="en-GB" sz="2400" b="1" dirty="0" err="1"/>
              <a:t>olay</a:t>
            </a:r>
            <a:r>
              <a:rPr lang="en-GB" sz="2400" b="1" dirty="0"/>
              <a:t> </a:t>
            </a:r>
            <a:r>
              <a:rPr lang="en-GB" sz="2400" b="1" dirty="0" err="1"/>
              <a:t>yerine</a:t>
            </a:r>
            <a:r>
              <a:rPr lang="en-GB" sz="2400" b="1" dirty="0"/>
              <a:t> </a:t>
            </a:r>
            <a:r>
              <a:rPr lang="en-GB" sz="2400" b="1" dirty="0" err="1"/>
              <a:t>çağırın</a:t>
            </a:r>
            <a:r>
              <a:rPr lang="tr-TR" sz="2400" b="1" dirty="0"/>
              <a:t>!!!!</a:t>
            </a:r>
            <a:r>
              <a:rPr lang="en-GB" sz="2400" b="1" dirty="0"/>
              <a:t/>
            </a:r>
            <a:br>
              <a:rPr lang="en-GB" sz="2400" b="1" dirty="0"/>
            </a:br>
            <a:r>
              <a:rPr lang="tr-TR" sz="2400" b="1" dirty="0"/>
              <a:t>6</a:t>
            </a:r>
            <a:r>
              <a:rPr lang="en-GB" sz="2400" b="1" dirty="0"/>
              <a:t>. </a:t>
            </a:r>
            <a:r>
              <a:rPr lang="en-GB" sz="2400" b="1" dirty="0" err="1"/>
              <a:t>Sadece</a:t>
            </a:r>
            <a:r>
              <a:rPr lang="en-GB" sz="2400" b="1" dirty="0"/>
              <a:t> </a:t>
            </a:r>
            <a:r>
              <a:rPr lang="en-GB" sz="2400" b="1" dirty="0" err="1"/>
              <a:t>gülümsemenizle</a:t>
            </a:r>
            <a:r>
              <a:rPr lang="en-GB" sz="2400" b="1" dirty="0"/>
              <a:t> de </a:t>
            </a:r>
            <a:r>
              <a:rPr lang="en-GB" sz="2400" b="1" dirty="0" err="1"/>
              <a:t>olsa</a:t>
            </a:r>
            <a:r>
              <a:rPr lang="en-GB" sz="2400" b="1" dirty="0"/>
              <a:t> </a:t>
            </a:r>
            <a:r>
              <a:rPr lang="en-GB" sz="2400" b="1" dirty="0" err="1"/>
              <a:t>zorbaya</a:t>
            </a:r>
            <a:r>
              <a:rPr lang="en-GB" sz="2400" b="1" dirty="0"/>
              <a:t> </a:t>
            </a:r>
            <a:r>
              <a:rPr lang="en-GB" sz="2400" b="1" dirty="0" err="1"/>
              <a:t>güç</a:t>
            </a:r>
            <a:r>
              <a:rPr lang="en-GB" sz="2400" b="1" dirty="0"/>
              <a:t> </a:t>
            </a:r>
            <a:r>
              <a:rPr lang="en-GB" sz="2400" b="1" dirty="0" err="1"/>
              <a:t>vermeyin</a:t>
            </a:r>
            <a:r>
              <a:rPr lang="tr-TR" sz="2400" b="1" dirty="0"/>
              <a:t>!!!!</a:t>
            </a:r>
            <a:r>
              <a:rPr lang="en-GB" sz="2400" b="1" dirty="0"/>
              <a:t/>
            </a:r>
            <a:br>
              <a:rPr lang="en-GB" sz="2400" b="1" dirty="0"/>
            </a:br>
            <a:r>
              <a:rPr lang="tr-TR" sz="2400" b="1" dirty="0"/>
              <a:t>7</a:t>
            </a:r>
            <a:r>
              <a:rPr lang="en-GB" sz="2400" b="1" dirty="0"/>
              <a:t>. </a:t>
            </a:r>
            <a:r>
              <a:rPr lang="en-GB" sz="2400" b="1" dirty="0" err="1"/>
              <a:t>Ezilenle</a:t>
            </a:r>
            <a:r>
              <a:rPr lang="en-GB" sz="2400" b="1" dirty="0"/>
              <a:t>, </a:t>
            </a:r>
            <a:r>
              <a:rPr lang="en-GB" sz="2400" b="1" dirty="0" err="1"/>
              <a:t>yalnız</a:t>
            </a:r>
            <a:r>
              <a:rPr lang="en-GB" sz="2400" b="1" dirty="0"/>
              <a:t> </a:t>
            </a:r>
            <a:r>
              <a:rPr lang="en-GB" sz="2400" b="1" dirty="0" err="1"/>
              <a:t>ve</a:t>
            </a:r>
            <a:r>
              <a:rPr lang="en-GB" sz="2400" b="1" dirty="0"/>
              <a:t> </a:t>
            </a:r>
            <a:r>
              <a:rPr lang="en-GB" sz="2400" b="1" dirty="0" err="1"/>
              <a:t>mutsuz</a:t>
            </a:r>
            <a:r>
              <a:rPr lang="en-GB" sz="2400" b="1" dirty="0"/>
              <a:t> </a:t>
            </a:r>
            <a:r>
              <a:rPr lang="en-GB" sz="2400" b="1" dirty="0" err="1"/>
              <a:t>kişilerle</a:t>
            </a:r>
            <a:r>
              <a:rPr lang="en-GB" sz="2400" b="1" dirty="0"/>
              <a:t> </a:t>
            </a:r>
            <a:r>
              <a:rPr lang="en-GB" sz="2400" b="1" dirty="0" err="1"/>
              <a:t>arkadaş</a:t>
            </a:r>
            <a:r>
              <a:rPr lang="en-GB" sz="2400" b="1" dirty="0"/>
              <a:t> </a:t>
            </a:r>
            <a:r>
              <a:rPr lang="en-GB" sz="2400" b="1" dirty="0" err="1"/>
              <a:t>olun</a:t>
            </a:r>
            <a:r>
              <a:rPr lang="tr-TR" sz="2400" b="1" dirty="0"/>
              <a:t>!</a:t>
            </a:r>
            <a:r>
              <a:rPr lang="en-GB" sz="2400" b="1" dirty="0"/>
              <a:t/>
            </a:r>
            <a:br>
              <a:rPr lang="en-GB" sz="2400" b="1" dirty="0"/>
            </a:br>
            <a:r>
              <a:rPr lang="tr-TR" sz="2400" b="1" dirty="0"/>
              <a:t>8</a:t>
            </a:r>
            <a:r>
              <a:rPr lang="en-GB" sz="2400" b="1" dirty="0"/>
              <a:t>. </a:t>
            </a:r>
            <a:r>
              <a:rPr lang="en-GB" sz="2400" b="1" dirty="0" err="1"/>
              <a:t>Unutmayın</a:t>
            </a:r>
            <a:r>
              <a:rPr lang="en-GB" sz="2400" b="1" dirty="0"/>
              <a:t>, </a:t>
            </a:r>
            <a:r>
              <a:rPr lang="en-GB" sz="2400" b="1" dirty="0" err="1">
                <a:solidFill>
                  <a:srgbClr val="FF0000"/>
                </a:solidFill>
              </a:rPr>
              <a:t>siz</a:t>
            </a:r>
            <a:r>
              <a:rPr lang="en-GB" sz="2400" b="1" dirty="0">
                <a:solidFill>
                  <a:srgbClr val="FF0000"/>
                </a:solidFill>
              </a:rPr>
              <a:t> de </a:t>
            </a:r>
            <a:r>
              <a:rPr lang="en-GB" sz="2400" b="1" dirty="0" err="1">
                <a:solidFill>
                  <a:srgbClr val="FF0000"/>
                </a:solidFill>
              </a:rPr>
              <a:t>bir</a:t>
            </a:r>
            <a:r>
              <a:rPr lang="en-GB" sz="2400" b="1" dirty="0">
                <a:solidFill>
                  <a:srgbClr val="FF0000"/>
                </a:solidFill>
              </a:rPr>
              <a:t> </a:t>
            </a:r>
            <a:r>
              <a:rPr lang="en-GB" sz="2400" b="1" dirty="0" err="1">
                <a:solidFill>
                  <a:srgbClr val="FF0000"/>
                </a:solidFill>
              </a:rPr>
              <a:t>gün</a:t>
            </a:r>
            <a:r>
              <a:rPr lang="en-GB" sz="2400" b="1" dirty="0">
                <a:solidFill>
                  <a:srgbClr val="FF0000"/>
                </a:solidFill>
              </a:rPr>
              <a:t> </a:t>
            </a:r>
            <a:r>
              <a:rPr lang="en-GB" sz="2400" b="1" dirty="0" err="1">
                <a:solidFill>
                  <a:srgbClr val="FF0000"/>
                </a:solidFill>
              </a:rPr>
              <a:t>zorbalığa</a:t>
            </a:r>
            <a:r>
              <a:rPr lang="en-GB" sz="2400" b="1" dirty="0">
                <a:solidFill>
                  <a:srgbClr val="FF0000"/>
                </a:solidFill>
              </a:rPr>
              <a:t> </a:t>
            </a:r>
            <a:r>
              <a:rPr lang="en-GB" sz="2400" b="1" dirty="0" err="1">
                <a:solidFill>
                  <a:srgbClr val="FF0000"/>
                </a:solidFill>
              </a:rPr>
              <a:t>maruz</a:t>
            </a:r>
            <a:r>
              <a:rPr lang="en-GB" sz="2400" b="1" dirty="0">
                <a:solidFill>
                  <a:srgbClr val="FF0000"/>
                </a:solidFill>
              </a:rPr>
              <a:t> </a:t>
            </a:r>
            <a:r>
              <a:rPr lang="en-GB" sz="2400" b="1" dirty="0" err="1">
                <a:solidFill>
                  <a:srgbClr val="FF0000"/>
                </a:solidFill>
              </a:rPr>
              <a:t>kalabilirsiniz</a:t>
            </a:r>
            <a:r>
              <a:rPr lang="en-GB" sz="2400" b="1" dirty="0">
                <a:solidFill>
                  <a:srgbClr val="FF0000"/>
                </a:solidFill>
              </a:rPr>
              <a:t>!</a:t>
            </a:r>
            <a:r>
              <a:rPr lang="tr-TR" sz="2400" b="1" dirty="0">
                <a:solidFill>
                  <a:srgbClr val="FF0000"/>
                </a:solidFill>
              </a:rPr>
              <a:t>!!!</a:t>
            </a:r>
            <a:endParaRPr lang="tr-TR" sz="2400" dirty="0">
              <a:solidFill>
                <a:srgbClr val="FF0000"/>
              </a:solidFill>
            </a:endParaRPr>
          </a:p>
        </p:txBody>
      </p:sp>
      <p:pic>
        <p:nvPicPr>
          <p:cNvPr id="1026" name="Picture 2" descr="http://www.hayatinicinde.net/wp-content/uploads/2013/02/Anne-cocuk-0_ab10ce2b2e95a1e71fd2405c6467de8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266" y="2522483"/>
            <a:ext cx="4429481" cy="29179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9820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2001913648"/>
              </p:ext>
            </p:extLst>
          </p:nvPr>
        </p:nvGraphicFramePr>
        <p:xfrm>
          <a:off x="1509823" y="218365"/>
          <a:ext cx="9548037" cy="972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p:cNvSpPr/>
          <p:nvPr/>
        </p:nvSpPr>
        <p:spPr>
          <a:xfrm>
            <a:off x="816120" y="2544401"/>
            <a:ext cx="4676634" cy="310854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800" b="1" dirty="0" smtClean="0"/>
              <a:t>Güç </a:t>
            </a:r>
            <a:r>
              <a:rPr lang="tr-TR" sz="2800" b="1" dirty="0"/>
              <a:t>ve Güçlü Olmak Nedir? </a:t>
            </a:r>
            <a:endParaRPr lang="tr-TR" sz="2800" b="1" dirty="0" smtClean="0"/>
          </a:p>
          <a:p>
            <a:pPr marL="285750" indent="-285750">
              <a:buFont typeface="Arial" panose="020B0604020202020204" pitchFamily="34" charset="0"/>
              <a:buChar char="•"/>
            </a:pPr>
            <a:r>
              <a:rPr lang="tr-TR" sz="2800" dirty="0" smtClean="0"/>
              <a:t>Fiziksel </a:t>
            </a:r>
            <a:r>
              <a:rPr lang="tr-TR" sz="2800" dirty="0"/>
              <a:t>olarak güçlü olmak </a:t>
            </a:r>
            <a:endParaRPr lang="tr-TR" sz="2800" dirty="0" smtClean="0"/>
          </a:p>
          <a:p>
            <a:pPr marL="285750" indent="-285750">
              <a:buFont typeface="Arial" panose="020B0604020202020204" pitchFamily="34" charset="0"/>
              <a:buChar char="•"/>
            </a:pPr>
            <a:r>
              <a:rPr lang="tr-TR" sz="2800" dirty="0" smtClean="0"/>
              <a:t>Duygusal </a:t>
            </a:r>
            <a:r>
              <a:rPr lang="tr-TR" sz="2800" dirty="0"/>
              <a:t>olarak güçlü olmak </a:t>
            </a:r>
            <a:endParaRPr lang="tr-TR" sz="2800" dirty="0" smtClean="0"/>
          </a:p>
          <a:p>
            <a:pPr marL="285750" indent="-285750">
              <a:buFont typeface="Arial" panose="020B0604020202020204" pitchFamily="34" charset="0"/>
              <a:buChar char="•"/>
            </a:pPr>
            <a:r>
              <a:rPr lang="tr-TR" sz="2800" dirty="0" smtClean="0"/>
              <a:t>Sosyal </a:t>
            </a:r>
            <a:r>
              <a:rPr lang="tr-TR" sz="2800" dirty="0"/>
              <a:t>olarak güçlü olmak </a:t>
            </a:r>
          </a:p>
          <a:p>
            <a:endParaRPr lang="tr-TR" sz="2800" dirty="0"/>
          </a:p>
        </p:txBody>
      </p:sp>
      <p:pic>
        <p:nvPicPr>
          <p:cNvPr id="4098" name="Picture 2" descr="http://www.internetdersleri.net/wp-content/uploads/2010/12/basari-nedir-300x19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8953" y="2210192"/>
            <a:ext cx="5069809" cy="3346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61487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BD0730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4841" y="1340069"/>
            <a:ext cx="4987160" cy="5344510"/>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a:xfrm>
            <a:off x="2209801" y="255181"/>
            <a:ext cx="7631113" cy="842403"/>
          </a:xfrm>
        </p:spPr>
        <p:style>
          <a:lnRef idx="1">
            <a:schemeClr val="accent1"/>
          </a:lnRef>
          <a:fillRef idx="2">
            <a:schemeClr val="accent1"/>
          </a:fillRef>
          <a:effectRef idx="1">
            <a:schemeClr val="accent1"/>
          </a:effectRef>
          <a:fontRef idx="minor">
            <a:schemeClr val="dk1"/>
          </a:fontRef>
        </p:style>
        <p:txBody>
          <a:bodyPr/>
          <a:lstStyle/>
          <a:p>
            <a:pPr algn="ctr"/>
            <a:r>
              <a:rPr lang="tr-TR" altLang="tr-TR" sz="3600" b="1" dirty="0" smtClean="0">
                <a:solidFill>
                  <a:srgbClr val="000086"/>
                </a:solidFill>
              </a:rPr>
              <a:t>Öfkenizi Kontrol Edin</a:t>
            </a:r>
            <a:endParaRPr lang="tr-TR" altLang="tr-TR" sz="3600" b="1" dirty="0">
              <a:solidFill>
                <a:srgbClr val="000086"/>
              </a:solidFill>
            </a:endParaRPr>
          </a:p>
        </p:txBody>
      </p:sp>
      <p:sp>
        <p:nvSpPr>
          <p:cNvPr id="17415" name="Rectangle 7"/>
          <p:cNvSpPr>
            <a:spLocks noChangeArrowheads="1"/>
          </p:cNvSpPr>
          <p:nvPr/>
        </p:nvSpPr>
        <p:spPr bwMode="auto">
          <a:xfrm>
            <a:off x="208776" y="1751968"/>
            <a:ext cx="6666614" cy="1055608"/>
          </a:xfrm>
          <a:prstGeom prst="flowChartAlternateProcess">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tr-TR" altLang="tr-TR" sz="2800" b="1" dirty="0">
                <a:solidFill>
                  <a:srgbClr val="FFFF00"/>
                </a:solidFill>
              </a:rPr>
              <a:t>ÖFKELENDİĞİNİZ ANDA </a:t>
            </a:r>
          </a:p>
          <a:p>
            <a:pPr algn="ctr"/>
            <a:r>
              <a:rPr lang="tr-TR" altLang="tr-TR" sz="2800" b="1" dirty="0">
                <a:solidFill>
                  <a:srgbClr val="FFFF00"/>
                </a:solidFill>
              </a:rPr>
              <a:t>   KIRMIZI IŞIK “DUR”</a:t>
            </a:r>
          </a:p>
        </p:txBody>
      </p:sp>
      <p:sp>
        <p:nvSpPr>
          <p:cNvPr id="17416" name="Rectangle 8"/>
          <p:cNvSpPr>
            <a:spLocks noChangeArrowheads="1"/>
          </p:cNvSpPr>
          <p:nvPr/>
        </p:nvSpPr>
        <p:spPr bwMode="auto">
          <a:xfrm>
            <a:off x="223283" y="3413350"/>
            <a:ext cx="6652107" cy="1804749"/>
          </a:xfrm>
          <a:prstGeom prst="round2Diag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tr-TR" altLang="tr-TR" sz="2000" b="1" dirty="0">
                <a:solidFill>
                  <a:srgbClr val="7030A0"/>
                </a:solidFill>
              </a:rPr>
              <a:t>DÜŞÜN  SARI IŞIK “BEKLE”</a:t>
            </a:r>
          </a:p>
          <a:p>
            <a:pPr>
              <a:buFont typeface="Wingdings" panose="05000000000000000000" pitchFamily="2" charset="2"/>
              <a:buChar char="q"/>
            </a:pPr>
            <a:r>
              <a:rPr lang="tr-TR" altLang="tr-TR" sz="2000" b="1" dirty="0">
                <a:solidFill>
                  <a:srgbClr val="7030A0"/>
                </a:solidFill>
              </a:rPr>
              <a:t>Sorununu ve ne hissettiğini söyle,</a:t>
            </a:r>
          </a:p>
          <a:p>
            <a:pPr>
              <a:buFont typeface="Wingdings" panose="05000000000000000000" pitchFamily="2" charset="2"/>
              <a:buChar char="q"/>
            </a:pPr>
            <a:r>
              <a:rPr lang="tr-TR" altLang="tr-TR" sz="2000" b="1" dirty="0">
                <a:solidFill>
                  <a:srgbClr val="7030A0"/>
                </a:solidFill>
              </a:rPr>
              <a:t>Olumlu bir hedef belirle,</a:t>
            </a:r>
          </a:p>
          <a:p>
            <a:pPr>
              <a:buFont typeface="Wingdings" panose="05000000000000000000" pitchFamily="2" charset="2"/>
              <a:buChar char="q"/>
            </a:pPr>
            <a:r>
              <a:rPr lang="tr-TR" altLang="tr-TR" sz="2000" b="1" dirty="0">
                <a:solidFill>
                  <a:srgbClr val="7030A0"/>
                </a:solidFill>
              </a:rPr>
              <a:t>Farklı çözüm yolları </a:t>
            </a:r>
            <a:r>
              <a:rPr lang="tr-TR" altLang="tr-TR" sz="2000" b="1" dirty="0" smtClean="0">
                <a:solidFill>
                  <a:srgbClr val="7030A0"/>
                </a:solidFill>
              </a:rPr>
              <a:t>düşün,</a:t>
            </a:r>
            <a:endParaRPr lang="tr-TR" altLang="tr-TR" sz="2000" b="1" dirty="0">
              <a:solidFill>
                <a:srgbClr val="7030A0"/>
              </a:solidFill>
            </a:endParaRPr>
          </a:p>
          <a:p>
            <a:pPr>
              <a:buFont typeface="Wingdings" panose="05000000000000000000" pitchFamily="2" charset="2"/>
              <a:buChar char="q"/>
            </a:pPr>
            <a:r>
              <a:rPr lang="tr-TR" altLang="tr-TR" sz="2000" b="1" dirty="0">
                <a:solidFill>
                  <a:srgbClr val="7030A0"/>
                </a:solidFill>
              </a:rPr>
              <a:t>Seçimin ilerdeki sonuçlarını </a:t>
            </a:r>
            <a:r>
              <a:rPr lang="tr-TR" altLang="tr-TR" sz="2000" b="1" dirty="0" smtClean="0">
                <a:solidFill>
                  <a:srgbClr val="7030A0"/>
                </a:solidFill>
              </a:rPr>
              <a:t>düşün…</a:t>
            </a:r>
            <a:endParaRPr lang="tr-TR" altLang="tr-TR" sz="2000" b="1" dirty="0">
              <a:solidFill>
                <a:srgbClr val="7030A0"/>
              </a:solidFill>
            </a:endParaRPr>
          </a:p>
        </p:txBody>
      </p:sp>
      <p:sp>
        <p:nvSpPr>
          <p:cNvPr id="17417" name="Rectangle 9"/>
          <p:cNvSpPr>
            <a:spLocks noChangeArrowheads="1"/>
          </p:cNvSpPr>
          <p:nvPr/>
        </p:nvSpPr>
        <p:spPr bwMode="auto">
          <a:xfrm>
            <a:off x="223284" y="5762108"/>
            <a:ext cx="6666614" cy="1055608"/>
          </a:xfrm>
          <a:prstGeom prst="roundRect">
            <a:avLst/>
          </a:prstGeom>
          <a:solidFill>
            <a:srgbClr val="21E387"/>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tr-TR" altLang="tr-TR" sz="2800" b="1" dirty="0"/>
              <a:t>OLUMLU, ZARAR VERMEYEN BİR YOL BUL YEŞİL IŞIK  “UYGULA”</a:t>
            </a:r>
          </a:p>
        </p:txBody>
      </p:sp>
    </p:spTree>
    <p:extLst>
      <p:ext uri="{BB962C8B-B14F-4D97-AF65-F5344CB8AC3E}">
        <p14:creationId xmlns:p14="http://schemas.microsoft.com/office/powerpoint/2010/main" val="3322830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62152" y="0"/>
            <a:ext cx="10610899" cy="1135117"/>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tr-TR" altLang="tr-TR" sz="3600" b="1" dirty="0">
                <a:solidFill>
                  <a:srgbClr val="000086"/>
                </a:solidFill>
              </a:rPr>
              <a:t>İlk önce öfkemizi kontrol edebilmeyi öğrenmeliyiz</a:t>
            </a:r>
            <a:r>
              <a:rPr lang="tr-TR" altLang="tr-TR" sz="3600" b="1" dirty="0">
                <a:solidFill>
                  <a:srgbClr val="A80000"/>
                </a:solidFill>
              </a:rPr>
              <a:t>.</a:t>
            </a:r>
          </a:p>
        </p:txBody>
      </p:sp>
      <p:sp>
        <p:nvSpPr>
          <p:cNvPr id="2" name="Oval Belirtme Çizgisi 1"/>
          <p:cNvSpPr/>
          <p:nvPr/>
        </p:nvSpPr>
        <p:spPr>
          <a:xfrm>
            <a:off x="4225160" y="1324303"/>
            <a:ext cx="7788164" cy="4508940"/>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marL="457200" indent="-457200" algn="ctr">
              <a:lnSpc>
                <a:spcPct val="80000"/>
              </a:lnSpc>
              <a:buFont typeface="Arial" panose="020B0604020202020204" pitchFamily="34" charset="0"/>
              <a:buChar char="•"/>
            </a:pPr>
            <a:r>
              <a:rPr lang="tr-TR" altLang="tr-TR" sz="2800" b="1" dirty="0">
                <a:solidFill>
                  <a:srgbClr val="FF0000"/>
                </a:solidFill>
              </a:rPr>
              <a:t>Hemen durun ve içinizden 10’a kadar sayın. </a:t>
            </a:r>
            <a:endParaRPr lang="tr-TR" altLang="tr-TR" sz="2800" b="1" dirty="0" smtClean="0">
              <a:solidFill>
                <a:srgbClr val="FF0000"/>
              </a:solidFill>
            </a:endParaRPr>
          </a:p>
          <a:p>
            <a:pPr algn="ctr">
              <a:lnSpc>
                <a:spcPct val="80000"/>
              </a:lnSpc>
            </a:pPr>
            <a:endParaRPr lang="tr-TR" altLang="tr-TR" sz="2800" b="1" dirty="0" smtClean="0">
              <a:solidFill>
                <a:srgbClr val="FF0000"/>
              </a:solidFill>
            </a:endParaRPr>
          </a:p>
          <a:p>
            <a:pPr marL="457200" indent="-457200" algn="ctr">
              <a:lnSpc>
                <a:spcPct val="80000"/>
              </a:lnSpc>
              <a:buFont typeface="Arial" panose="020B0604020202020204" pitchFamily="34" charset="0"/>
              <a:buChar char="•"/>
            </a:pPr>
            <a:r>
              <a:rPr lang="tr-TR" altLang="tr-TR" sz="2800" b="1" dirty="0" smtClean="0">
                <a:solidFill>
                  <a:srgbClr val="FF0000"/>
                </a:solidFill>
              </a:rPr>
              <a:t>Bunu </a:t>
            </a:r>
            <a:r>
              <a:rPr lang="tr-TR" altLang="tr-TR" sz="2800" b="1" dirty="0">
                <a:solidFill>
                  <a:srgbClr val="FF0000"/>
                </a:solidFill>
              </a:rPr>
              <a:t>yaparken bir kaç kez derin nefes alın ve yavaş yavaş verin</a:t>
            </a:r>
            <a:r>
              <a:rPr lang="tr-TR" altLang="tr-TR" sz="2800" b="1" dirty="0" smtClean="0">
                <a:solidFill>
                  <a:srgbClr val="FF0000"/>
                </a:solidFill>
              </a:rPr>
              <a:t>.</a:t>
            </a:r>
          </a:p>
          <a:p>
            <a:pPr algn="ctr">
              <a:lnSpc>
                <a:spcPct val="80000"/>
              </a:lnSpc>
            </a:pPr>
            <a:endParaRPr lang="tr-TR" altLang="tr-TR" sz="2800" b="1" dirty="0">
              <a:solidFill>
                <a:srgbClr val="FF0000"/>
              </a:solidFill>
            </a:endParaRPr>
          </a:p>
          <a:p>
            <a:pPr marL="457200" indent="-457200" algn="ctr">
              <a:lnSpc>
                <a:spcPct val="80000"/>
              </a:lnSpc>
              <a:buFont typeface="Arial" panose="020B0604020202020204" pitchFamily="34" charset="0"/>
              <a:buChar char="•"/>
            </a:pPr>
            <a:r>
              <a:rPr lang="tr-TR" altLang="tr-TR" sz="2800" b="1" dirty="0" smtClean="0">
                <a:solidFill>
                  <a:srgbClr val="FF3300"/>
                </a:solidFill>
              </a:rPr>
              <a:t>((Kendi </a:t>
            </a:r>
            <a:r>
              <a:rPr lang="tr-TR" altLang="tr-TR" sz="2800" b="1" dirty="0">
                <a:solidFill>
                  <a:srgbClr val="FF3300"/>
                </a:solidFill>
              </a:rPr>
              <a:t>kendinize ‘sakin ol</a:t>
            </a:r>
            <a:r>
              <a:rPr lang="tr-TR" altLang="tr-TR" sz="2800" b="1" dirty="0" smtClean="0">
                <a:solidFill>
                  <a:srgbClr val="FF3300"/>
                </a:solidFill>
              </a:rPr>
              <a:t>’)) </a:t>
            </a:r>
            <a:r>
              <a:rPr lang="tr-TR" altLang="tr-TR" sz="2800" b="1" dirty="0">
                <a:solidFill>
                  <a:srgbClr val="FF3300"/>
                </a:solidFill>
              </a:rPr>
              <a:t>deyin.</a:t>
            </a:r>
          </a:p>
        </p:txBody>
      </p:sp>
      <p:pic>
        <p:nvPicPr>
          <p:cNvPr id="2050" name="Picture 2" descr="http://www.levhaci.com/image/cache/data/88-500x5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882" y="2255044"/>
            <a:ext cx="3720662" cy="37206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174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öşeleri Yuvarlanmış Dikdörtgen Belirtme Çizgisi 4"/>
          <p:cNvSpPr/>
          <p:nvPr/>
        </p:nvSpPr>
        <p:spPr>
          <a:xfrm>
            <a:off x="331075" y="346841"/>
            <a:ext cx="11860925" cy="5801711"/>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lnSpc>
                <a:spcPct val="80000"/>
              </a:lnSpc>
              <a:buFont typeface="Arial" panose="020B0604020202020204" pitchFamily="34" charset="0"/>
              <a:buChar char="•"/>
            </a:pPr>
            <a:r>
              <a:rPr lang="tr-TR" altLang="tr-TR" sz="2800" b="1" dirty="0">
                <a:solidFill>
                  <a:schemeClr val="tx1"/>
                </a:solidFill>
              </a:rPr>
              <a:t>Karşınızdaki kişiye çok öfkeli olduğunuzu ve sakinleşene kadar bu konuyu konuşmak istemediğinizi söyleyin</a:t>
            </a:r>
            <a:r>
              <a:rPr lang="tr-TR" altLang="tr-TR" sz="2800" b="1" dirty="0" smtClean="0">
                <a:solidFill>
                  <a:schemeClr val="tx1"/>
                </a:solidFill>
              </a:rPr>
              <a:t>.</a:t>
            </a:r>
          </a:p>
          <a:p>
            <a:pPr marL="342900" indent="-342900">
              <a:lnSpc>
                <a:spcPct val="80000"/>
              </a:lnSpc>
              <a:buFont typeface="Arial" panose="020B0604020202020204" pitchFamily="34" charset="0"/>
              <a:buChar char="•"/>
            </a:pPr>
            <a:endParaRPr lang="tr-TR" altLang="tr-TR" sz="2800" b="1" dirty="0">
              <a:solidFill>
                <a:schemeClr val="tx1"/>
              </a:solidFill>
            </a:endParaRPr>
          </a:p>
          <a:p>
            <a:pPr marL="342900" indent="-342900">
              <a:lnSpc>
                <a:spcPct val="80000"/>
              </a:lnSpc>
              <a:buFont typeface="Arial" panose="020B0604020202020204" pitchFamily="34" charset="0"/>
              <a:buChar char="•"/>
            </a:pPr>
            <a:r>
              <a:rPr lang="tr-TR" altLang="tr-TR" sz="2800" b="1" dirty="0">
                <a:solidFill>
                  <a:schemeClr val="tx1"/>
                </a:solidFill>
              </a:rPr>
              <a:t>Kendinize sevdiğiniz bir yiyecek ya da içecek hazırlayın</a:t>
            </a:r>
            <a:r>
              <a:rPr lang="tr-TR" altLang="tr-TR" sz="2800" b="1" dirty="0" smtClean="0">
                <a:solidFill>
                  <a:schemeClr val="tx1"/>
                </a:solidFill>
              </a:rPr>
              <a:t>.</a:t>
            </a:r>
          </a:p>
          <a:p>
            <a:pPr marL="342900" indent="-342900">
              <a:lnSpc>
                <a:spcPct val="80000"/>
              </a:lnSpc>
              <a:buFont typeface="Arial" panose="020B0604020202020204" pitchFamily="34" charset="0"/>
              <a:buChar char="•"/>
            </a:pPr>
            <a:endParaRPr lang="tr-TR" altLang="tr-TR" sz="2800" b="1" dirty="0">
              <a:solidFill>
                <a:schemeClr val="tx1"/>
              </a:solidFill>
            </a:endParaRPr>
          </a:p>
          <a:p>
            <a:pPr marL="342900" indent="-342900">
              <a:lnSpc>
                <a:spcPct val="80000"/>
              </a:lnSpc>
              <a:buFont typeface="Arial" panose="020B0604020202020204" pitchFamily="34" charset="0"/>
              <a:buChar char="•"/>
            </a:pPr>
            <a:r>
              <a:rPr lang="tr-TR" altLang="tr-TR" sz="2800" b="1" dirty="0" smtClean="0">
                <a:solidFill>
                  <a:schemeClr val="tx1"/>
                </a:solidFill>
              </a:rPr>
              <a:t>Sizi </a:t>
            </a:r>
            <a:r>
              <a:rPr lang="tr-TR" altLang="tr-TR" sz="2800" b="1" dirty="0">
                <a:solidFill>
                  <a:schemeClr val="tx1"/>
                </a:solidFill>
              </a:rPr>
              <a:t>sakinleştirebilecek bir etkinlikle </a:t>
            </a:r>
            <a:r>
              <a:rPr lang="tr-TR" altLang="tr-TR" sz="2800" b="1" dirty="0" smtClean="0">
                <a:solidFill>
                  <a:schemeClr val="tx1"/>
                </a:solidFill>
              </a:rPr>
              <a:t>uğraşın.</a:t>
            </a:r>
          </a:p>
          <a:p>
            <a:pPr marL="342900" indent="-342900">
              <a:lnSpc>
                <a:spcPct val="80000"/>
              </a:lnSpc>
              <a:buFont typeface="Arial" panose="020B0604020202020204" pitchFamily="34" charset="0"/>
              <a:buChar char="•"/>
            </a:pPr>
            <a:endParaRPr lang="tr-TR" altLang="tr-TR" sz="2800" b="1" dirty="0" smtClean="0">
              <a:solidFill>
                <a:schemeClr val="tx1"/>
              </a:solidFill>
            </a:endParaRPr>
          </a:p>
          <a:p>
            <a:pPr marL="342900" indent="-342900">
              <a:lnSpc>
                <a:spcPct val="80000"/>
              </a:lnSpc>
              <a:buFont typeface="Arial" panose="020B0604020202020204" pitchFamily="34" charset="0"/>
              <a:buChar char="•"/>
            </a:pPr>
            <a:r>
              <a:rPr lang="tr-TR" altLang="tr-TR" sz="2800" b="1" dirty="0" smtClean="0">
                <a:solidFill>
                  <a:schemeClr val="tx1"/>
                </a:solidFill>
              </a:rPr>
              <a:t>Sizi </a:t>
            </a:r>
            <a:r>
              <a:rPr lang="tr-TR" altLang="tr-TR" sz="2800" b="1" dirty="0">
                <a:solidFill>
                  <a:schemeClr val="tx1"/>
                </a:solidFill>
              </a:rPr>
              <a:t>sinirlendiren kişinin yanından uzaklaşın; mümkünse odanıza gidin ve sakinleşene kadar orada kalın. </a:t>
            </a:r>
          </a:p>
        </p:txBody>
      </p:sp>
    </p:spTree>
    <p:extLst>
      <p:ext uri="{BB962C8B-B14F-4D97-AF65-F5344CB8AC3E}">
        <p14:creationId xmlns:p14="http://schemas.microsoft.com/office/powerpoint/2010/main" val="24779196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özyaşı Damlası 3"/>
          <p:cNvSpPr/>
          <p:nvPr/>
        </p:nvSpPr>
        <p:spPr>
          <a:xfrm>
            <a:off x="4934607" y="394138"/>
            <a:ext cx="6873767" cy="6132786"/>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nSpc>
                <a:spcPct val="80000"/>
              </a:lnSpc>
              <a:buFont typeface="Arial" panose="020B0604020202020204" pitchFamily="34" charset="0"/>
              <a:buChar char="•"/>
            </a:pPr>
            <a:r>
              <a:rPr lang="tr-TR" altLang="tr-TR" sz="2800" b="1" dirty="0">
                <a:solidFill>
                  <a:srgbClr val="C00000"/>
                </a:solidFill>
              </a:rPr>
              <a:t>Sakinleşince o kişinin yanına dönün ve sorun davranışa çözüm bulmaya çalışın</a:t>
            </a:r>
            <a:r>
              <a:rPr lang="tr-TR" altLang="tr-TR" sz="2800" b="1" dirty="0" smtClean="0">
                <a:solidFill>
                  <a:srgbClr val="C00000"/>
                </a:solidFill>
              </a:rPr>
              <a:t>.</a:t>
            </a:r>
          </a:p>
          <a:p>
            <a:pPr marL="285750" indent="-285750">
              <a:lnSpc>
                <a:spcPct val="80000"/>
              </a:lnSpc>
              <a:buFont typeface="Arial" panose="020B0604020202020204" pitchFamily="34" charset="0"/>
              <a:buChar char="•"/>
            </a:pPr>
            <a:endParaRPr lang="tr-TR" altLang="tr-TR" sz="2800" b="1" dirty="0">
              <a:solidFill>
                <a:srgbClr val="C00000"/>
              </a:solidFill>
            </a:endParaRPr>
          </a:p>
          <a:p>
            <a:pPr marL="285750" indent="-285750">
              <a:lnSpc>
                <a:spcPct val="80000"/>
              </a:lnSpc>
              <a:buFont typeface="Arial" panose="020B0604020202020204" pitchFamily="34" charset="0"/>
              <a:buChar char="•"/>
            </a:pPr>
            <a:endParaRPr lang="tr-TR" altLang="tr-TR" sz="2800" b="1" dirty="0">
              <a:solidFill>
                <a:srgbClr val="C00000"/>
              </a:solidFill>
            </a:endParaRPr>
          </a:p>
          <a:p>
            <a:pPr algn="ctr">
              <a:lnSpc>
                <a:spcPct val="80000"/>
              </a:lnSpc>
            </a:pPr>
            <a:r>
              <a:rPr lang="tr-TR" altLang="tr-TR" sz="2800" b="1" dirty="0" smtClean="0">
                <a:solidFill>
                  <a:srgbClr val="C00000"/>
                </a:solidFill>
              </a:rPr>
              <a:t>Unutmayın </a:t>
            </a:r>
            <a:r>
              <a:rPr lang="tr-TR" altLang="tr-TR" sz="2800" b="1" dirty="0">
                <a:solidFill>
                  <a:srgbClr val="C00000"/>
                </a:solidFill>
              </a:rPr>
              <a:t>tüm bunları yapmakla, bir yandan onu ve kendinizi incitmekten kaçınırken diğer yandan da ona öfkenin nasıl kontrol edilebileceğini öğretmiş olursunuz.</a:t>
            </a:r>
          </a:p>
        </p:txBody>
      </p:sp>
      <p:pic>
        <p:nvPicPr>
          <p:cNvPr id="3074" name="Picture 2" descr="http://kobitek.com/uplimages/iletisim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560" y="2074599"/>
            <a:ext cx="4051738" cy="32381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5434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3804152458"/>
              </p:ext>
            </p:extLst>
          </p:nvPr>
        </p:nvGraphicFramePr>
        <p:xfrm>
          <a:off x="609600" y="274638"/>
          <a:ext cx="109728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yagram 3"/>
          <p:cNvGraphicFramePr/>
          <p:nvPr>
            <p:extLst>
              <p:ext uri="{D42A27DB-BD31-4B8C-83A1-F6EECF244321}">
                <p14:modId xmlns:p14="http://schemas.microsoft.com/office/powerpoint/2010/main" val="3042522993"/>
              </p:ext>
            </p:extLst>
          </p:nvPr>
        </p:nvGraphicFramePr>
        <p:xfrm>
          <a:off x="636895" y="3930555"/>
          <a:ext cx="11059236" cy="27961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43" name="Picture 19" descr="http://somekindofclementine.files.wordpress.com/2011/07/unlem.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44441" y="1463040"/>
            <a:ext cx="1866148" cy="246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226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1178105" y="2303391"/>
            <a:ext cx="9915181" cy="2069272"/>
          </a:xfrm>
          <a:prstGeom prst="roundRect">
            <a:avLst>
              <a:gd name="adj" fmla="val 2514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sz="4400" b="1" dirty="0" smtClean="0"/>
          </a:p>
          <a:p>
            <a:pPr algn="ctr"/>
            <a:r>
              <a:rPr lang="tr-TR" sz="4400" b="1" dirty="0" smtClean="0"/>
              <a:t>OKULDA ŞİDDET VE AKRAN ZORBALIĞI </a:t>
            </a:r>
          </a:p>
          <a:p>
            <a:pPr algn="ctr"/>
            <a:endParaRPr lang="tr-TR" sz="4400" b="1" dirty="0" smtClean="0"/>
          </a:p>
        </p:txBody>
      </p:sp>
    </p:spTree>
    <p:extLst>
      <p:ext uri="{BB962C8B-B14F-4D97-AF65-F5344CB8AC3E}">
        <p14:creationId xmlns:p14="http://schemas.microsoft.com/office/powerpoint/2010/main" val="15530218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3.bp.blogspot.com/-HMR4rKFSkgw/U4Temo4TE_I/AAAAAAAAO5Y/0upGD-WjZg0/s320/30356_10152217342580531_1690133667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8152" y="45722"/>
            <a:ext cx="6085490" cy="6812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0711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609600" y="775855"/>
            <a:ext cx="10972800" cy="5239249"/>
          </a:xfrm>
        </p:spPr>
        <p:txBody>
          <a:bodyPr>
            <a:normAutofit fontScale="92500"/>
          </a:bodyPr>
          <a:lstStyle/>
          <a:p>
            <a:pPr algn="ctr">
              <a:buNone/>
            </a:pPr>
            <a:endParaRPr lang="tr-TR" sz="6000" dirty="0" smtClean="0">
              <a:latin typeface="Lucida Calligraphy" pitchFamily="66" charset="0"/>
            </a:endParaRPr>
          </a:p>
          <a:p>
            <a:pPr algn="ctr">
              <a:buNone/>
            </a:pPr>
            <a:r>
              <a:rPr lang="tr-TR" sz="6000" dirty="0" smtClean="0">
                <a:latin typeface="Lucida Calligraphy" pitchFamily="66" charset="0"/>
              </a:rPr>
              <a:t>DİNLEDİĞİNİZ İÇİN TEŞEKKÜRLER…</a:t>
            </a:r>
          </a:p>
          <a:p>
            <a:pPr algn="ctr">
              <a:buNone/>
            </a:pPr>
            <a:endParaRPr lang="tr-TR" sz="4000" dirty="0" smtClean="0">
              <a:solidFill>
                <a:srgbClr val="FF0000"/>
              </a:solidFill>
              <a:latin typeface="Times New Roman" pitchFamily="18" charset="0"/>
              <a:cs typeface="Times New Roman" pitchFamily="18" charset="0"/>
            </a:endParaRPr>
          </a:p>
          <a:p>
            <a:pPr algn="ctr">
              <a:buNone/>
            </a:pPr>
            <a:endParaRPr lang="tr-TR" sz="4000" dirty="0" smtClean="0">
              <a:solidFill>
                <a:srgbClr val="FF0000"/>
              </a:solidFill>
              <a:latin typeface="Times New Roman" pitchFamily="18" charset="0"/>
              <a:cs typeface="Times New Roman" pitchFamily="18" charset="0"/>
            </a:endParaRPr>
          </a:p>
          <a:p>
            <a:pPr algn="ctr">
              <a:buNone/>
            </a:pPr>
            <a:r>
              <a:rPr lang="tr-TR" sz="4000" dirty="0" smtClean="0">
                <a:solidFill>
                  <a:srgbClr val="FF0000"/>
                </a:solidFill>
                <a:latin typeface="Times New Roman" pitchFamily="18" charset="0"/>
                <a:cs typeface="Times New Roman" pitchFamily="18" charset="0"/>
              </a:rPr>
              <a:t>KIRIKHAN REHBERLİK ve ARAŞTIRMA MERKEZİ</a:t>
            </a:r>
          </a:p>
        </p:txBody>
      </p:sp>
    </p:spTree>
    <p:extLst>
      <p:ext uri="{BB962C8B-B14F-4D97-AF65-F5344CB8AC3E}">
        <p14:creationId xmlns:p14="http://schemas.microsoft.com/office/powerpoint/2010/main" val="2808216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1574085011"/>
              </p:ext>
            </p:extLst>
          </p:nvPr>
        </p:nvGraphicFramePr>
        <p:xfrm>
          <a:off x="1454331" y="68237"/>
          <a:ext cx="9144000" cy="1654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4" name="Picture 6" descr="http://www.dagmedya.net/wp-content/uploads/2012/11/%C5%9Fiddete-s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15538" y="2101755"/>
            <a:ext cx="3698334" cy="418829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martidergisi.com/wp-content/uploads/2012/01/akranzorbaligi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7255" y="1927421"/>
            <a:ext cx="2837793" cy="42129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il_fi" descr="http://www.altindagram.gov.tr/UserFiles/haberfoto/ViolenceSchool_en-Lottein_schools_III_small-1%5b1%5d.jpg"/>
          <p:cNvPicPr/>
          <p:nvPr/>
        </p:nvPicPr>
        <p:blipFill>
          <a:blip r:embed="rId9" cstate="print"/>
          <a:srcRect/>
          <a:stretch>
            <a:fillRect/>
          </a:stretch>
        </p:blipFill>
        <p:spPr bwMode="auto">
          <a:xfrm>
            <a:off x="457200" y="2101755"/>
            <a:ext cx="3958338" cy="4188299"/>
          </a:xfrm>
          <a:prstGeom prst="rect">
            <a:avLst/>
          </a:prstGeom>
          <a:ln>
            <a:noFill/>
          </a:ln>
          <a:effectLst>
            <a:softEdge rad="112500"/>
          </a:effectLst>
        </p:spPr>
      </p:pic>
    </p:spTree>
    <p:extLst>
      <p:ext uri="{BB962C8B-B14F-4D97-AF65-F5344CB8AC3E}">
        <p14:creationId xmlns:p14="http://schemas.microsoft.com/office/powerpoint/2010/main" val="2844884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ebk12.meb.gov.tr/meb_iys_dosyalar/35/29/727819/resimler/2015_01/k_16153857_rc5765719a1956210c9fca0914c8b3ea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255689" cy="68580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Dikdörtgen 1"/>
          <p:cNvSpPr/>
          <p:nvPr/>
        </p:nvSpPr>
        <p:spPr>
          <a:xfrm>
            <a:off x="1027612" y="426426"/>
            <a:ext cx="9797142" cy="1047979"/>
          </a:xfrm>
          <a:prstGeom prst="rect">
            <a:avLst/>
          </a:prstGeom>
        </p:spPr>
        <p:txBody>
          <a:bodyPr wrap="square">
            <a:spAutoFit/>
          </a:bodyPr>
          <a:lstStyle/>
          <a:p>
            <a:pPr algn="ctr">
              <a:lnSpc>
                <a:spcPct val="115000"/>
              </a:lnSpc>
              <a:spcAft>
                <a:spcPts val="0"/>
              </a:spcAft>
            </a:pPr>
            <a:r>
              <a:rPr lang="tr-TR" sz="4000" b="1" dirty="0">
                <a:solidFill>
                  <a:srgbClr val="FF0000"/>
                </a:solidFill>
                <a:latin typeface="Arial Narrow" panose="020B0606020202030204" pitchFamily="34" charset="0"/>
                <a:ea typeface="Times New Roman" panose="02020603050405020304" pitchFamily="18" charset="0"/>
                <a:cs typeface="Tahoma" panose="020B0604030504040204" pitchFamily="34" charset="0"/>
              </a:rPr>
              <a:t>Öfkenin başlangıcı çılgınlık, sonu pişmanlıktır. </a:t>
            </a:r>
            <a:endParaRPr lang="tr-TR" sz="4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tr-TR" sz="1400" b="1"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 Thomas Carlyle )</a:t>
            </a:r>
            <a:endParaRPr lang="tr-TR"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502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1912889422"/>
              </p:ext>
            </p:extLst>
          </p:nvPr>
        </p:nvGraphicFramePr>
        <p:xfrm>
          <a:off x="3946359" y="218365"/>
          <a:ext cx="3501189" cy="837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yagram 1"/>
          <p:cNvGraphicFramePr/>
          <p:nvPr>
            <p:extLst>
              <p:ext uri="{D42A27DB-BD31-4B8C-83A1-F6EECF244321}">
                <p14:modId xmlns:p14="http://schemas.microsoft.com/office/powerpoint/2010/main" val="2465821829"/>
              </p:ext>
            </p:extLst>
          </p:nvPr>
        </p:nvGraphicFramePr>
        <p:xfrm>
          <a:off x="353848" y="1793714"/>
          <a:ext cx="3688764" cy="45115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50" name="Picture 2" descr="https://encrypted-tbn2.gstatic.com/images?q=tbn:ANd9GcSSCapUY2tWY2-qFTtFhi_50NO16gUmWDqvtSCvhBk1gGsAh2Oqx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50102" y="2036383"/>
            <a:ext cx="5682005" cy="42560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058220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2101682033"/>
              </p:ext>
            </p:extLst>
          </p:nvPr>
        </p:nvGraphicFramePr>
        <p:xfrm>
          <a:off x="3957851" y="215002"/>
          <a:ext cx="3507474" cy="831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İçerik Yer Tutucusu 5"/>
          <p:cNvGraphicFramePr>
            <a:graphicFrameLocks noGrp="1"/>
          </p:cNvGraphicFramePr>
          <p:nvPr>
            <p:ph idx="1"/>
            <p:extLst>
              <p:ext uri="{D42A27DB-BD31-4B8C-83A1-F6EECF244321}">
                <p14:modId xmlns:p14="http://schemas.microsoft.com/office/powerpoint/2010/main" val="2739088170"/>
              </p:ext>
            </p:extLst>
          </p:nvPr>
        </p:nvGraphicFramePr>
        <p:xfrm>
          <a:off x="5813946" y="2562447"/>
          <a:ext cx="5539853" cy="23604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124" name="Picture 4" descr="http://kaanalgul.files.wordpress.com/2011/10/sanal-zorbalik-felaketleri-13181581.jpe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2302" y="1685498"/>
            <a:ext cx="5030973" cy="3910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594677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2355162991"/>
              </p:ext>
            </p:extLst>
          </p:nvPr>
        </p:nvGraphicFramePr>
        <p:xfrm>
          <a:off x="4199022" y="288759"/>
          <a:ext cx="3597442" cy="1118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Resim 4"/>
          <p:cNvPicPr>
            <a:picLocks noChangeAspect="1"/>
          </p:cNvPicPr>
          <p:nvPr/>
        </p:nvPicPr>
        <p:blipFill>
          <a:blip r:embed="rId8" cstate="print"/>
          <a:stretch>
            <a:fillRect/>
          </a:stretch>
        </p:blipFill>
        <p:spPr>
          <a:xfrm>
            <a:off x="6107095" y="1889271"/>
            <a:ext cx="6084905" cy="3817770"/>
          </a:xfrm>
          <a:prstGeom prst="rect">
            <a:avLst/>
          </a:prstGeom>
        </p:spPr>
      </p:pic>
      <p:sp>
        <p:nvSpPr>
          <p:cNvPr id="4" name="Yuvarlatılmış Dikdörtgen 3"/>
          <p:cNvSpPr/>
          <p:nvPr/>
        </p:nvSpPr>
        <p:spPr>
          <a:xfrm>
            <a:off x="283779" y="2916620"/>
            <a:ext cx="6337738" cy="217564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en-GB" sz="2400" b="1" dirty="0" smtClean="0"/>
              <a:t>“</a:t>
            </a:r>
            <a:r>
              <a:rPr lang="tr-TR" sz="2400" b="1" dirty="0" smtClean="0"/>
              <a:t>B</a:t>
            </a:r>
            <a:r>
              <a:rPr lang="en-GB" sz="2400" b="1" dirty="0" err="1" smtClean="0"/>
              <a:t>ir</a:t>
            </a:r>
            <a:r>
              <a:rPr lang="tr-TR" sz="2400" b="1" dirty="0" smtClean="0"/>
              <a:t> </a:t>
            </a:r>
            <a:r>
              <a:rPr lang="en-GB" sz="2400" b="1" dirty="0" err="1" smtClean="0"/>
              <a:t>ya</a:t>
            </a:r>
            <a:r>
              <a:rPr lang="en-GB" sz="2400" b="1" dirty="0" smtClean="0"/>
              <a:t> </a:t>
            </a:r>
            <a:r>
              <a:rPr lang="en-GB" sz="2400" b="1" dirty="0"/>
              <a:t>da </a:t>
            </a:r>
            <a:r>
              <a:rPr lang="en-GB" sz="2400" b="1" dirty="0" err="1"/>
              <a:t>daha</a:t>
            </a:r>
            <a:r>
              <a:rPr lang="en-GB" sz="2400" b="1" dirty="0"/>
              <a:t> </a:t>
            </a:r>
            <a:r>
              <a:rPr lang="en-GB" sz="2400" b="1" dirty="0" err="1"/>
              <a:t>fazla</a:t>
            </a:r>
            <a:r>
              <a:rPr lang="en-GB" sz="2400" b="1" dirty="0"/>
              <a:t> </a:t>
            </a:r>
            <a:r>
              <a:rPr lang="en-GB" sz="2400" b="1" dirty="0" err="1"/>
              <a:t>öğrencinin</a:t>
            </a:r>
            <a:r>
              <a:rPr lang="en-GB" sz="2400" b="1" dirty="0"/>
              <a:t> </a:t>
            </a:r>
            <a:endParaRPr lang="tr-TR" sz="2400" b="1" dirty="0" smtClean="0"/>
          </a:p>
          <a:p>
            <a:pPr lvl="0" algn="ctr"/>
            <a:r>
              <a:rPr lang="en-GB" sz="2400" b="1" dirty="0" err="1" smtClean="0"/>
              <a:t>bir</a:t>
            </a:r>
            <a:r>
              <a:rPr lang="en-GB" sz="2400" b="1" dirty="0" smtClean="0"/>
              <a:t> </a:t>
            </a:r>
            <a:r>
              <a:rPr lang="en-GB" sz="2400" b="1" dirty="0" err="1"/>
              <a:t>başka</a:t>
            </a:r>
            <a:r>
              <a:rPr lang="en-GB" sz="2400" b="1" dirty="0"/>
              <a:t> </a:t>
            </a:r>
            <a:r>
              <a:rPr lang="en-GB" sz="2400" b="1" dirty="0" err="1"/>
              <a:t>öğrenciye</a:t>
            </a:r>
            <a:r>
              <a:rPr lang="en-GB" sz="2400" b="1" dirty="0"/>
              <a:t> (</a:t>
            </a:r>
            <a:r>
              <a:rPr lang="en-GB" sz="2400" b="1" dirty="0" err="1"/>
              <a:t>mağdur</a:t>
            </a:r>
            <a:r>
              <a:rPr lang="en-GB" sz="2400" b="1" dirty="0" err="1">
                <a:solidFill>
                  <a:schemeClr val="tx1"/>
                </a:solidFill>
              </a:rPr>
              <a:t>a</a:t>
            </a:r>
            <a:r>
              <a:rPr lang="en-GB" sz="2400" b="1" dirty="0">
                <a:solidFill>
                  <a:schemeClr val="tx1"/>
                </a:solidFill>
              </a:rPr>
              <a:t>)  </a:t>
            </a:r>
            <a:endParaRPr lang="tr-TR" sz="2400" b="1" dirty="0" smtClean="0">
              <a:solidFill>
                <a:schemeClr val="tx1"/>
              </a:solidFill>
            </a:endParaRPr>
          </a:p>
          <a:p>
            <a:pPr lvl="0" algn="ctr"/>
            <a:r>
              <a:rPr lang="en-GB" sz="2400" b="1" u="sng" dirty="0" err="1" smtClean="0">
                <a:solidFill>
                  <a:srgbClr val="FF0000"/>
                </a:solidFill>
              </a:rPr>
              <a:t>sürekli</a:t>
            </a:r>
            <a:r>
              <a:rPr lang="en-GB" sz="2400" b="1" u="sng" dirty="0" smtClean="0">
                <a:solidFill>
                  <a:srgbClr val="FF0000"/>
                </a:solidFill>
              </a:rPr>
              <a:t> </a:t>
            </a:r>
            <a:r>
              <a:rPr lang="en-GB" sz="2400" b="1" u="sng" dirty="0" err="1">
                <a:solidFill>
                  <a:srgbClr val="FF0000"/>
                </a:solidFill>
              </a:rPr>
              <a:t>olarak</a:t>
            </a:r>
            <a:r>
              <a:rPr lang="en-GB" sz="2400" b="1" dirty="0">
                <a:solidFill>
                  <a:srgbClr val="FF0000"/>
                </a:solidFill>
              </a:rPr>
              <a:t> </a:t>
            </a:r>
            <a:r>
              <a:rPr lang="en-GB" sz="2400" b="1" u="sng" dirty="0" err="1">
                <a:solidFill>
                  <a:srgbClr val="FF0000"/>
                </a:solidFill>
              </a:rPr>
              <a:t>olumsuz</a:t>
            </a:r>
            <a:r>
              <a:rPr lang="en-GB" sz="2400" b="1" u="sng" dirty="0">
                <a:solidFill>
                  <a:srgbClr val="FF0000"/>
                </a:solidFill>
              </a:rPr>
              <a:t> </a:t>
            </a:r>
            <a:r>
              <a:rPr lang="en-GB" sz="2400" b="1" u="sng" dirty="0" err="1">
                <a:solidFill>
                  <a:srgbClr val="FF0000"/>
                </a:solidFill>
              </a:rPr>
              <a:t>eylemlerde</a:t>
            </a:r>
            <a:r>
              <a:rPr lang="en-GB" sz="2400" b="1" dirty="0"/>
              <a:t> </a:t>
            </a:r>
            <a:r>
              <a:rPr lang="en-GB" sz="2400" b="1" dirty="0" err="1"/>
              <a:t>bulunması”dır</a:t>
            </a:r>
            <a:r>
              <a:rPr lang="en-GB" sz="2400" b="1" dirty="0"/>
              <a:t>.</a:t>
            </a:r>
            <a:endParaRPr lang="tr-TR" sz="2400" dirty="0"/>
          </a:p>
        </p:txBody>
      </p:sp>
    </p:spTree>
    <p:extLst>
      <p:ext uri="{BB962C8B-B14F-4D97-AF65-F5344CB8AC3E}">
        <p14:creationId xmlns:p14="http://schemas.microsoft.com/office/powerpoint/2010/main" val="9688930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1376697501"/>
              </p:ext>
            </p:extLst>
          </p:nvPr>
        </p:nvGraphicFramePr>
        <p:xfrm>
          <a:off x="1992574" y="351479"/>
          <a:ext cx="8023745" cy="71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yagram 3"/>
          <p:cNvGraphicFramePr/>
          <p:nvPr>
            <p:extLst>
              <p:ext uri="{D42A27DB-BD31-4B8C-83A1-F6EECF244321}">
                <p14:modId xmlns:p14="http://schemas.microsoft.com/office/powerpoint/2010/main" val="2802996597"/>
              </p:ext>
            </p:extLst>
          </p:nvPr>
        </p:nvGraphicFramePr>
        <p:xfrm>
          <a:off x="2793551" y="232011"/>
          <a:ext cx="5964072" cy="1005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074" name="Picture 2" descr="http://www.trabzonhaber.com.tr/images/haberler/korkutan_istatistik_h25993.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9473" y="1883391"/>
            <a:ext cx="5306114" cy="3938730"/>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14" cstate="print"/>
          <a:stretch>
            <a:fillRect/>
          </a:stretch>
        </p:blipFill>
        <p:spPr>
          <a:xfrm>
            <a:off x="7099526" y="1640476"/>
            <a:ext cx="3542348" cy="4105619"/>
          </a:xfrm>
          <a:prstGeom prst="rect">
            <a:avLst/>
          </a:prstGeom>
        </p:spPr>
      </p:pic>
    </p:spTree>
    <p:extLst>
      <p:ext uri="{BB962C8B-B14F-4D97-AF65-F5344CB8AC3E}">
        <p14:creationId xmlns:p14="http://schemas.microsoft.com/office/powerpoint/2010/main" val="34516745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529</TotalTime>
  <Words>748</Words>
  <Application>Microsoft Office PowerPoint</Application>
  <PresentationFormat>Geniş ekran</PresentationFormat>
  <Paragraphs>125</Paragraphs>
  <Slides>31</Slides>
  <Notes>10</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31</vt:i4>
      </vt:variant>
    </vt:vector>
  </HeadingPairs>
  <TitlesOfParts>
    <vt:vector size="43" baseType="lpstr">
      <vt:lpstr>Arial</vt:lpstr>
      <vt:lpstr>Arial Narrow</vt:lpstr>
      <vt:lpstr>Calibri</vt:lpstr>
      <vt:lpstr>Comic Sans MS</vt:lpstr>
      <vt:lpstr>Constantia</vt:lpstr>
      <vt:lpstr>Lucida Calligraphy</vt:lpstr>
      <vt:lpstr>Lucida Sans Unicode</vt:lpstr>
      <vt:lpstr>Tahoma</vt:lpstr>
      <vt:lpstr>Times New Roman</vt:lpstr>
      <vt:lpstr>Wingdings</vt:lpstr>
      <vt:lpstr>Wingdings 2</vt:lpstr>
      <vt:lpstr>Akış</vt:lpstr>
      <vt:lpstr>PowerPoint Sunusu</vt:lpstr>
      <vt:lpstr>SUNUMUN İÇERİĞİ: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Okulun içindeki zorbalığın, okula geliş gidiş sırasındaki zorbalıktan çok daha sık olduğunu, okuldaki “oyun bahçesinin” en tipik yer olduğunu, bunu “koridorlar”, “sınıfın içi”, “kantin ve tuvaletlerin” izlediğini, yatılı okullarda zorbalığın en yaygın olarak “yatakhane” de karşılaşılmaktadır.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Öfkenizi Kontrol Edin</vt:lpstr>
      <vt:lpstr>İlk önce öfkemizi kontrol edebilmeyi öğrenmeliyiz.</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ACER</dc:creator>
  <cp:lastModifiedBy>ERSİN ALADAĞ</cp:lastModifiedBy>
  <cp:revision>57</cp:revision>
  <dcterms:created xsi:type="dcterms:W3CDTF">2015-01-30T09:02:19Z</dcterms:created>
  <dcterms:modified xsi:type="dcterms:W3CDTF">2021-10-06T10:38:18Z</dcterms:modified>
</cp:coreProperties>
</file>