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4.xml" ContentType="application/vnd.openxmlformats-officedocument.themeOverr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5.xml" ContentType="application/vnd.openxmlformats-officedocument.themeOverr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6.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7.xml" ContentType="application/vnd.openxmlformats-officedocument.themeOverr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8.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9.xml" ContentType="application/vnd.openxmlformats-officedocument.themeOverride+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10.xml" ContentType="application/vnd.openxmlformats-officedocument.themeOverride+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heme/themeOverride11.xml" ContentType="application/vnd.openxmlformats-officedocument.themeOverride+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Override12.xml" ContentType="application/vnd.openxmlformats-officedocument.themeOverride+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heme/themeOverride13.xml" ContentType="application/vnd.openxmlformats-officedocument.themeOverride+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heme/themeOverride14.xml" ContentType="application/vnd.openxmlformats-officedocument.themeOverride+xml"/>
  <Override PartName="/ppt/notesSlides/notesSlide13.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heme/themeOverride18.xml" ContentType="application/vnd.openxmlformats-officedocument.themeOverride+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heme/themeOverride19.xml" ContentType="application/vnd.openxmlformats-officedocument.themeOverride+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heme/themeOverride20.xml" ContentType="application/vnd.openxmlformats-officedocument.themeOverr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heme/themeOverride21.xml" ContentType="application/vnd.openxmlformats-officedocument.themeOverr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heme/themeOverride22.xml" ContentType="application/vnd.openxmlformats-officedocument.themeOverride+xml"/>
  <Override PartName="/ppt/notesSlides/notesSlide1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heme/themeOverride23.xml" ContentType="application/vnd.openxmlformats-officedocument.themeOverride+xml"/>
  <Override PartName="/ppt/notesSlides/notesSlide1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heme/themeOverride24.xml" ContentType="application/vnd.openxmlformats-officedocument.themeOverride+xml"/>
  <Override PartName="/ppt/notesSlides/notesSlide19.xml" ContentType="application/vnd.openxmlformats-officedocument.presentationml.notesSlide+xml"/>
  <Override PartName="/ppt/theme/themeOverride25.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Lst>
  <p:notesMasterIdLst>
    <p:notesMasterId r:id="rId28"/>
  </p:notesMasterIdLst>
  <p:sldIdLst>
    <p:sldId id="256" r:id="rId2"/>
    <p:sldId id="257" r:id="rId3"/>
    <p:sldId id="314" r:id="rId4"/>
    <p:sldId id="315" r:id="rId5"/>
    <p:sldId id="317" r:id="rId6"/>
    <p:sldId id="319" r:id="rId7"/>
    <p:sldId id="338" r:id="rId8"/>
    <p:sldId id="339" r:id="rId9"/>
    <p:sldId id="340" r:id="rId10"/>
    <p:sldId id="320" r:id="rId11"/>
    <p:sldId id="321" r:id="rId12"/>
    <p:sldId id="322" r:id="rId13"/>
    <p:sldId id="323" r:id="rId14"/>
    <p:sldId id="324" r:id="rId15"/>
    <p:sldId id="325" r:id="rId16"/>
    <p:sldId id="335" r:id="rId17"/>
    <p:sldId id="337" r:id="rId18"/>
    <p:sldId id="326" r:id="rId19"/>
    <p:sldId id="327" r:id="rId20"/>
    <p:sldId id="328" r:id="rId21"/>
    <p:sldId id="341" r:id="rId22"/>
    <p:sldId id="330" r:id="rId23"/>
    <p:sldId id="331" r:id="rId24"/>
    <p:sldId id="332" r:id="rId25"/>
    <p:sldId id="333" r:id="rId26"/>
    <p:sldId id="334"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99CCFF"/>
    <a:srgbClr val="666699"/>
    <a:srgbClr val="0066FF"/>
    <a:srgbClr val="00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2219" autoAdjust="0"/>
  </p:normalViewPr>
  <p:slideViewPr>
    <p:cSldViewPr>
      <p:cViewPr varScale="1">
        <p:scale>
          <a:sx n="69" d="100"/>
          <a:sy n="69" d="100"/>
        </p:scale>
        <p:origin x="13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AB27B-9542-45AD-94F0-F5DE090C63C2}" type="doc">
      <dgm:prSet loTypeId="urn:microsoft.com/office/officeart/2008/layout/AlternatingPictureCircles" loCatId="picture" qsTypeId="urn:microsoft.com/office/officeart/2005/8/quickstyle/3d2" qsCatId="3D" csTypeId="urn:microsoft.com/office/officeart/2005/8/colors/colorful4" csCatId="colorful" phldr="1"/>
      <dgm:spPr/>
      <dgm:t>
        <a:bodyPr/>
        <a:lstStyle/>
        <a:p>
          <a:endParaRPr lang="tr-TR"/>
        </a:p>
      </dgm:t>
    </dgm:pt>
    <dgm:pt modelId="{BE9A91FA-2FF7-4900-A4D4-E057E8F54FBC}">
      <dgm:prSet custT="1"/>
      <dgm:spPr/>
      <dgm:t>
        <a:bodyPr/>
        <a:lstStyle/>
        <a:p>
          <a:pPr algn="ctr" rtl="0"/>
          <a:r>
            <a:rPr lang="en-GB" sz="1800" dirty="0" err="1" smtClean="0"/>
            <a:t>Psiko-sosyal</a:t>
          </a:r>
          <a:r>
            <a:rPr lang="en-GB" sz="1800" dirty="0" smtClean="0"/>
            <a:t> </a:t>
          </a:r>
          <a:r>
            <a:rPr lang="en-GB" sz="1800" dirty="0" err="1" smtClean="0"/>
            <a:t>gelişimini</a:t>
          </a:r>
          <a:r>
            <a:rPr lang="en-GB" sz="1800" dirty="0" smtClean="0"/>
            <a:t> </a:t>
          </a:r>
          <a:r>
            <a:rPr lang="en-GB" sz="1800" dirty="0" err="1" smtClean="0"/>
            <a:t>tamamlamamış</a:t>
          </a:r>
          <a:r>
            <a:rPr lang="en-GB" sz="1800" dirty="0" smtClean="0"/>
            <a:t> </a:t>
          </a:r>
          <a:r>
            <a:rPr lang="en-GB" sz="1800" dirty="0" err="1" smtClean="0"/>
            <a:t>çocuğun</a:t>
          </a:r>
          <a:r>
            <a:rPr lang="en-GB" sz="1800" dirty="0" smtClean="0"/>
            <a:t> </a:t>
          </a:r>
          <a:r>
            <a:rPr lang="en-GB" sz="1800" dirty="0" err="1" smtClean="0"/>
            <a:t>bir</a:t>
          </a:r>
          <a:r>
            <a:rPr lang="en-GB" sz="1800" dirty="0" smtClean="0"/>
            <a:t> </a:t>
          </a:r>
          <a:r>
            <a:rPr lang="en-GB" sz="1800" dirty="0" err="1" smtClean="0"/>
            <a:t>yetişkin</a:t>
          </a:r>
          <a:r>
            <a:rPr lang="en-GB" sz="1800" dirty="0" smtClean="0"/>
            <a:t> </a:t>
          </a:r>
          <a:r>
            <a:rPr lang="en-GB" sz="1800" dirty="0" err="1" smtClean="0"/>
            <a:t>tarafından</a:t>
          </a:r>
          <a:r>
            <a:rPr lang="en-GB" sz="1800" dirty="0" smtClean="0"/>
            <a:t> </a:t>
          </a:r>
          <a:r>
            <a:rPr lang="en-GB" sz="1800" dirty="0" err="1" smtClean="0"/>
            <a:t>cinsel</a:t>
          </a:r>
          <a:r>
            <a:rPr lang="en-GB" sz="1800" dirty="0" smtClean="0"/>
            <a:t> </a:t>
          </a:r>
          <a:r>
            <a:rPr lang="en-GB" sz="1800" dirty="0" err="1" smtClean="0"/>
            <a:t>uyar</a:t>
          </a:r>
          <a:r>
            <a:rPr lang="tr-TR" sz="1800" dirty="0" smtClean="0"/>
            <a:t>an olarak</a:t>
          </a:r>
          <a:r>
            <a:rPr lang="en-GB" sz="1800" dirty="0" smtClean="0"/>
            <a:t> </a:t>
          </a:r>
          <a:r>
            <a:rPr lang="en-GB" sz="1800" dirty="0" err="1" smtClean="0"/>
            <a:t>kullanılması</a:t>
          </a:r>
          <a:r>
            <a:rPr lang="tr-TR" sz="1800" dirty="0" smtClean="0"/>
            <a:t> ve çocuğun tam olarak anlayamadığı,  onay vermesinin mümkün olamayacağı,  gelişimsel olarak hazır olmadığı ya da  toplumun yasalarına, sosyal normlarına aykırı olacak şekilde bir cinsel etkinliğe dahil edilmesidir. </a:t>
          </a:r>
          <a:endParaRPr lang="tr-TR" sz="1800" dirty="0"/>
        </a:p>
      </dgm:t>
    </dgm:pt>
    <dgm:pt modelId="{C8C4AC80-3772-409C-A27D-260A9E517409}" type="parTrans" cxnId="{58644AEE-FE40-4D1D-B917-2F78E405FACE}">
      <dgm:prSet/>
      <dgm:spPr/>
      <dgm:t>
        <a:bodyPr/>
        <a:lstStyle/>
        <a:p>
          <a:endParaRPr lang="tr-TR"/>
        </a:p>
      </dgm:t>
    </dgm:pt>
    <dgm:pt modelId="{659005CD-202A-41D0-875A-5935113CEBC6}" type="sibTrans" cxnId="{58644AEE-FE40-4D1D-B917-2F78E405FACE}">
      <dgm:prSet/>
      <dgm:spPr/>
      <dgm:t>
        <a:bodyPr/>
        <a:lstStyle/>
        <a:p>
          <a:endParaRPr lang="tr-TR"/>
        </a:p>
      </dgm:t>
    </dgm:pt>
    <dgm:pt modelId="{4D8663F1-DC71-4858-8B2B-F994772FE45A}" type="pres">
      <dgm:prSet presAssocID="{95BAB27B-9542-45AD-94F0-F5DE090C63C2}" presName="Name0" presStyleCnt="0">
        <dgm:presLayoutVars>
          <dgm:chMax/>
          <dgm:chPref/>
          <dgm:dir/>
        </dgm:presLayoutVars>
      </dgm:prSet>
      <dgm:spPr/>
      <dgm:t>
        <a:bodyPr/>
        <a:lstStyle/>
        <a:p>
          <a:endParaRPr lang="tr-TR"/>
        </a:p>
      </dgm:t>
    </dgm:pt>
    <dgm:pt modelId="{C2852E1E-E2C2-4E1B-818D-DF8AFB831B35}" type="pres">
      <dgm:prSet presAssocID="{BE9A91FA-2FF7-4900-A4D4-E057E8F54FBC}" presName="composite" presStyleCnt="0"/>
      <dgm:spPr/>
      <dgm:t>
        <a:bodyPr/>
        <a:lstStyle/>
        <a:p>
          <a:endParaRPr lang="tr-TR"/>
        </a:p>
      </dgm:t>
    </dgm:pt>
    <dgm:pt modelId="{E166F11B-AC9F-4A51-BBFC-F200D0ECBC69}" type="pres">
      <dgm:prSet presAssocID="{BE9A91FA-2FF7-4900-A4D4-E057E8F54FBC}" presName="Accent" presStyleLbl="alignNode1" presStyleIdx="0" presStyleCnt="1">
        <dgm:presLayoutVars>
          <dgm:chMax val="0"/>
          <dgm:chPref val="0"/>
        </dgm:presLayoutVars>
      </dgm:prSet>
      <dgm:spPr/>
      <dgm:t>
        <a:bodyPr/>
        <a:lstStyle/>
        <a:p>
          <a:endParaRPr lang="tr-TR"/>
        </a:p>
      </dgm:t>
    </dgm:pt>
    <dgm:pt modelId="{0BB80A83-EEE0-4A36-B59F-8FAB1101295C}" type="pres">
      <dgm:prSet presAssocID="{BE9A91FA-2FF7-4900-A4D4-E057E8F54FBC}" presName="Image" presStyleLbl="bgImgPlace1" presStyleIdx="0" presStyleCnt="1">
        <dgm:presLayoutVars>
          <dgm:chMax val="0"/>
          <dgm:chPref val="0"/>
          <dgm:bulletEnabled val="1"/>
        </dgm:presLayoutVars>
      </dgm:prSet>
      <dgm:spPr/>
      <dgm:t>
        <a:bodyPr/>
        <a:lstStyle/>
        <a:p>
          <a:endParaRPr lang="tr-TR"/>
        </a:p>
      </dgm:t>
    </dgm:pt>
    <dgm:pt modelId="{1129F95B-15EB-4CF9-9D73-ACB22DC34FAF}" type="pres">
      <dgm:prSet presAssocID="{BE9A91FA-2FF7-4900-A4D4-E057E8F54FBC}" presName="Parent" presStyleLbl="fgAccFollowNode1" presStyleIdx="0" presStyleCnt="1" custScaleX="126562" custScaleY="117632" custLinFactX="-15873" custLinFactNeighborX="-100000" custLinFactNeighborY="4341">
        <dgm:presLayoutVars>
          <dgm:chMax val="0"/>
          <dgm:chPref val="0"/>
          <dgm:bulletEnabled val="1"/>
        </dgm:presLayoutVars>
      </dgm:prSet>
      <dgm:spPr/>
      <dgm:t>
        <a:bodyPr/>
        <a:lstStyle/>
        <a:p>
          <a:endParaRPr lang="tr-TR"/>
        </a:p>
      </dgm:t>
    </dgm:pt>
    <dgm:pt modelId="{48B72932-C180-4A90-8EE8-D4FC7B1DB53C}" type="pres">
      <dgm:prSet presAssocID="{BE9A91FA-2FF7-4900-A4D4-E057E8F54FBC}" presName="Space" presStyleCnt="0">
        <dgm:presLayoutVars>
          <dgm:chMax val="0"/>
          <dgm:chPref val="0"/>
        </dgm:presLayoutVars>
      </dgm:prSet>
      <dgm:spPr/>
      <dgm:t>
        <a:bodyPr/>
        <a:lstStyle/>
        <a:p>
          <a:endParaRPr lang="tr-TR"/>
        </a:p>
      </dgm:t>
    </dgm:pt>
  </dgm:ptLst>
  <dgm:cxnLst>
    <dgm:cxn modelId="{52A61EED-8A69-42B8-B86D-7CB7874F0F79}" type="presOf" srcId="{95BAB27B-9542-45AD-94F0-F5DE090C63C2}" destId="{4D8663F1-DC71-4858-8B2B-F994772FE45A}" srcOrd="0" destOrd="0" presId="urn:microsoft.com/office/officeart/2008/layout/AlternatingPictureCircles"/>
    <dgm:cxn modelId="{90BB9FB9-D591-4855-9581-A68A3C099E6D}" type="presOf" srcId="{BE9A91FA-2FF7-4900-A4D4-E057E8F54FBC}" destId="{1129F95B-15EB-4CF9-9D73-ACB22DC34FAF}" srcOrd="0" destOrd="0" presId="urn:microsoft.com/office/officeart/2008/layout/AlternatingPictureCircles"/>
    <dgm:cxn modelId="{58644AEE-FE40-4D1D-B917-2F78E405FACE}" srcId="{95BAB27B-9542-45AD-94F0-F5DE090C63C2}" destId="{BE9A91FA-2FF7-4900-A4D4-E057E8F54FBC}" srcOrd="0" destOrd="0" parTransId="{C8C4AC80-3772-409C-A27D-260A9E517409}" sibTransId="{659005CD-202A-41D0-875A-5935113CEBC6}"/>
    <dgm:cxn modelId="{EED342FE-CD41-4F4B-AA65-E3DD6E29C3A6}" type="presParOf" srcId="{4D8663F1-DC71-4858-8B2B-F994772FE45A}" destId="{C2852E1E-E2C2-4E1B-818D-DF8AFB831B35}" srcOrd="0" destOrd="0" presId="urn:microsoft.com/office/officeart/2008/layout/AlternatingPictureCircles"/>
    <dgm:cxn modelId="{323AC6BF-063D-499B-BACA-E75EE5FEF70A}" type="presParOf" srcId="{C2852E1E-E2C2-4E1B-818D-DF8AFB831B35}" destId="{E166F11B-AC9F-4A51-BBFC-F200D0ECBC69}" srcOrd="0" destOrd="0" presId="urn:microsoft.com/office/officeart/2008/layout/AlternatingPictureCircles"/>
    <dgm:cxn modelId="{EEF34238-46C0-4838-96DE-A4B83374B97E}" type="presParOf" srcId="{C2852E1E-E2C2-4E1B-818D-DF8AFB831B35}" destId="{0BB80A83-EEE0-4A36-B59F-8FAB1101295C}" srcOrd="1" destOrd="0" presId="urn:microsoft.com/office/officeart/2008/layout/AlternatingPictureCircles"/>
    <dgm:cxn modelId="{77FC45A4-0389-4229-8D63-7B42A0BD6EA7}" type="presParOf" srcId="{C2852E1E-E2C2-4E1B-818D-DF8AFB831B35}" destId="{1129F95B-15EB-4CF9-9D73-ACB22DC34FAF}" srcOrd="2" destOrd="0" presId="urn:microsoft.com/office/officeart/2008/layout/AlternatingPictureCircles"/>
    <dgm:cxn modelId="{8F454F86-C182-4AA2-8BDC-4600B2D05236}" type="presParOf" srcId="{C2852E1E-E2C2-4E1B-818D-DF8AFB831B35}" destId="{48B72932-C180-4A90-8EE8-D4FC7B1DB53C}"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5511409-BFF8-48C1-B9BA-687BEDF80856}"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tr-TR"/>
        </a:p>
      </dgm:t>
    </dgm:pt>
    <dgm:pt modelId="{4BDCF71F-C82A-40B8-ACD8-F890D06B3B1F}">
      <dgm:prSet custT="1"/>
      <dgm:spPr/>
      <dgm:t>
        <a:bodyPr/>
        <a:lstStyle/>
        <a:p>
          <a:pPr rtl="0"/>
          <a:r>
            <a:rPr lang="tr-TR" sz="2400" dirty="0" smtClean="0"/>
            <a:t>Çekingen ve ilgisiz</a:t>
          </a:r>
          <a:endParaRPr lang="tr-TR" sz="2400" dirty="0"/>
        </a:p>
      </dgm:t>
    </dgm:pt>
    <dgm:pt modelId="{C63A1A11-2D3D-46A2-872C-1F7900CFA89C}" type="parTrans" cxnId="{1CBB7F04-AF59-45C3-8F21-E41DABB62737}">
      <dgm:prSet/>
      <dgm:spPr/>
      <dgm:t>
        <a:bodyPr/>
        <a:lstStyle/>
        <a:p>
          <a:endParaRPr lang="tr-TR"/>
        </a:p>
      </dgm:t>
    </dgm:pt>
    <dgm:pt modelId="{9998B7E3-74B0-4670-9A6B-ECDE7B9B0B2F}" type="sibTrans" cxnId="{1CBB7F04-AF59-45C3-8F21-E41DABB62737}">
      <dgm:prSet/>
      <dgm:spPr/>
      <dgm:t>
        <a:bodyPr/>
        <a:lstStyle/>
        <a:p>
          <a:endParaRPr lang="tr-TR"/>
        </a:p>
      </dgm:t>
    </dgm:pt>
    <dgm:pt modelId="{37929E0E-DCB8-4D40-9E56-91B35CAF88F4}">
      <dgm:prSet custT="1"/>
      <dgm:spPr/>
      <dgm:t>
        <a:bodyPr/>
        <a:lstStyle/>
        <a:p>
          <a:pPr rtl="0"/>
          <a:r>
            <a:rPr lang="tr-TR" sz="2400" dirty="0" smtClean="0"/>
            <a:t>Agresif</a:t>
          </a:r>
          <a:endParaRPr lang="tr-TR" sz="2400" dirty="0"/>
        </a:p>
      </dgm:t>
    </dgm:pt>
    <dgm:pt modelId="{F6749BD7-951A-40EE-8FF9-464AA2B13522}" type="parTrans" cxnId="{41CF4996-8267-4F5C-AE46-2E939B9938E1}">
      <dgm:prSet/>
      <dgm:spPr/>
      <dgm:t>
        <a:bodyPr/>
        <a:lstStyle/>
        <a:p>
          <a:endParaRPr lang="tr-TR"/>
        </a:p>
      </dgm:t>
    </dgm:pt>
    <dgm:pt modelId="{60B0C960-1A88-4251-90E8-16684DA1D341}" type="sibTrans" cxnId="{41CF4996-8267-4F5C-AE46-2E939B9938E1}">
      <dgm:prSet/>
      <dgm:spPr/>
      <dgm:t>
        <a:bodyPr/>
        <a:lstStyle/>
        <a:p>
          <a:endParaRPr lang="tr-TR"/>
        </a:p>
      </dgm:t>
    </dgm:pt>
    <dgm:pt modelId="{978E31E0-C782-449F-8D97-5FE1B733F6F1}">
      <dgm:prSet custT="1"/>
      <dgm:spPr/>
      <dgm:t>
        <a:bodyPr/>
        <a:lstStyle/>
        <a:p>
          <a:pPr rtl="0"/>
          <a:r>
            <a:rPr lang="tr-TR" sz="2400" dirty="0" smtClean="0"/>
            <a:t>Özensiz, bakımsız dış görünüş </a:t>
          </a:r>
          <a:endParaRPr lang="tr-TR" sz="2400" dirty="0"/>
        </a:p>
      </dgm:t>
    </dgm:pt>
    <dgm:pt modelId="{6147D8E2-9FC8-41A9-8610-AC832CE05D22}" type="parTrans" cxnId="{9EAC8B6A-27C1-4D41-9D3E-6D8AACCDA8B6}">
      <dgm:prSet/>
      <dgm:spPr/>
      <dgm:t>
        <a:bodyPr/>
        <a:lstStyle/>
        <a:p>
          <a:endParaRPr lang="tr-TR"/>
        </a:p>
      </dgm:t>
    </dgm:pt>
    <dgm:pt modelId="{3A2936B9-D66A-4E4B-88ED-56E83A2CDA74}" type="sibTrans" cxnId="{9EAC8B6A-27C1-4D41-9D3E-6D8AACCDA8B6}">
      <dgm:prSet/>
      <dgm:spPr/>
      <dgm:t>
        <a:bodyPr/>
        <a:lstStyle/>
        <a:p>
          <a:endParaRPr lang="tr-TR"/>
        </a:p>
      </dgm:t>
    </dgm:pt>
    <dgm:pt modelId="{DFB97CCA-DC11-4D13-84FE-AF2D8943B614}">
      <dgm:prSet custT="1"/>
      <dgm:spPr/>
      <dgm:t>
        <a:bodyPr/>
        <a:lstStyle/>
        <a:p>
          <a:pPr rtl="0"/>
          <a:r>
            <a:rPr lang="tr-TR" sz="2400" dirty="0" smtClean="0"/>
            <a:t>Yeme bozuklukları </a:t>
          </a:r>
          <a:endParaRPr lang="tr-TR" sz="2400" dirty="0"/>
        </a:p>
      </dgm:t>
    </dgm:pt>
    <dgm:pt modelId="{17298068-60B5-4C50-BB47-FA82EBDA138C}" type="parTrans" cxnId="{1EC9019C-81EF-4E1F-A745-D1BCFDB6FA12}">
      <dgm:prSet/>
      <dgm:spPr/>
      <dgm:t>
        <a:bodyPr/>
        <a:lstStyle/>
        <a:p>
          <a:endParaRPr lang="tr-TR"/>
        </a:p>
      </dgm:t>
    </dgm:pt>
    <dgm:pt modelId="{78267402-4CB9-4562-BB28-5F2DB7D49483}" type="sibTrans" cxnId="{1EC9019C-81EF-4E1F-A745-D1BCFDB6FA12}">
      <dgm:prSet/>
      <dgm:spPr/>
      <dgm:t>
        <a:bodyPr/>
        <a:lstStyle/>
        <a:p>
          <a:endParaRPr lang="tr-TR"/>
        </a:p>
      </dgm:t>
    </dgm:pt>
    <dgm:pt modelId="{3C08E83A-85CC-49F2-A1CB-7A03382D292A}">
      <dgm:prSet custT="1"/>
      <dgm:spPr/>
      <dgm:t>
        <a:bodyPr/>
        <a:lstStyle/>
        <a:p>
          <a:pPr rtl="0"/>
          <a:r>
            <a:rPr lang="tr-TR" sz="2400" dirty="0" smtClean="0"/>
            <a:t>Derste uyuklama eğilimi</a:t>
          </a:r>
          <a:endParaRPr lang="tr-TR" sz="2400" dirty="0"/>
        </a:p>
      </dgm:t>
    </dgm:pt>
    <dgm:pt modelId="{76A2AF69-B11C-485C-96F0-333CEF96EBBB}" type="parTrans" cxnId="{5289158B-37E7-432D-8223-C31B4FB8F6DC}">
      <dgm:prSet/>
      <dgm:spPr/>
      <dgm:t>
        <a:bodyPr/>
        <a:lstStyle/>
        <a:p>
          <a:endParaRPr lang="tr-TR"/>
        </a:p>
      </dgm:t>
    </dgm:pt>
    <dgm:pt modelId="{FCA47641-8FE6-4375-A7E5-DBE5733C8E11}" type="sibTrans" cxnId="{5289158B-37E7-432D-8223-C31B4FB8F6DC}">
      <dgm:prSet/>
      <dgm:spPr/>
      <dgm:t>
        <a:bodyPr/>
        <a:lstStyle/>
        <a:p>
          <a:endParaRPr lang="tr-TR"/>
        </a:p>
      </dgm:t>
    </dgm:pt>
    <dgm:pt modelId="{5CBDC3A3-E59D-485E-BBDD-D5064FAD2868}">
      <dgm:prSet custT="1"/>
      <dgm:spPr/>
      <dgm:t>
        <a:bodyPr/>
        <a:lstStyle/>
        <a:p>
          <a:pPr rtl="0"/>
          <a:r>
            <a:rPr lang="tr-TR" sz="2400" dirty="0" smtClean="0"/>
            <a:t>Yorgunluk ve tükenmişliğe bağlı konsantrasyon güçlükleri </a:t>
          </a:r>
          <a:endParaRPr lang="tr-TR" sz="2400" dirty="0"/>
        </a:p>
      </dgm:t>
    </dgm:pt>
    <dgm:pt modelId="{7ED64FF0-57FB-44A5-A53A-A7C97795CAF0}" type="parTrans" cxnId="{D288FB97-D1CB-4EA6-9273-7DDEB136623B}">
      <dgm:prSet/>
      <dgm:spPr/>
      <dgm:t>
        <a:bodyPr/>
        <a:lstStyle/>
        <a:p>
          <a:endParaRPr lang="tr-TR"/>
        </a:p>
      </dgm:t>
    </dgm:pt>
    <dgm:pt modelId="{2E6D7FE5-E816-4061-ACC5-CA89F2D5BE6F}" type="sibTrans" cxnId="{D288FB97-D1CB-4EA6-9273-7DDEB136623B}">
      <dgm:prSet/>
      <dgm:spPr/>
      <dgm:t>
        <a:bodyPr/>
        <a:lstStyle/>
        <a:p>
          <a:endParaRPr lang="tr-TR"/>
        </a:p>
      </dgm:t>
    </dgm:pt>
    <dgm:pt modelId="{E4EB8730-CCDD-4A9A-9438-B87A29EC7F75}" type="pres">
      <dgm:prSet presAssocID="{75511409-BFF8-48C1-B9BA-687BEDF80856}" presName="Name0" presStyleCnt="0">
        <dgm:presLayoutVars>
          <dgm:dir val="rev"/>
        </dgm:presLayoutVars>
      </dgm:prSet>
      <dgm:spPr/>
      <dgm:t>
        <a:bodyPr/>
        <a:lstStyle/>
        <a:p>
          <a:endParaRPr lang="tr-TR"/>
        </a:p>
      </dgm:t>
    </dgm:pt>
    <dgm:pt modelId="{6CF059AF-8C4C-4B12-8475-D81C0358C042}" type="pres">
      <dgm:prSet presAssocID="{4BDCF71F-C82A-40B8-ACD8-F890D06B3B1F}" presName="noChildren" presStyleCnt="0"/>
      <dgm:spPr/>
    </dgm:pt>
    <dgm:pt modelId="{2DD4DF91-A0B7-4ABE-9C37-B316C8097626}" type="pres">
      <dgm:prSet presAssocID="{4BDCF71F-C82A-40B8-ACD8-F890D06B3B1F}" presName="gap" presStyleCnt="0"/>
      <dgm:spPr/>
    </dgm:pt>
    <dgm:pt modelId="{19E41110-D86F-43BF-8B68-60E6E0527BDB}" type="pres">
      <dgm:prSet presAssocID="{4BDCF71F-C82A-40B8-ACD8-F890D06B3B1F}" presName="medCircle2" presStyleLbl="vennNode1" presStyleIdx="0" presStyleCnt="6" custLinFactNeighborX="48814" custLinFactNeighborY="-41724"/>
      <dgm:spPr/>
    </dgm:pt>
    <dgm:pt modelId="{56F5F440-B330-49B3-B2F4-4321AD243532}" type="pres">
      <dgm:prSet presAssocID="{4BDCF71F-C82A-40B8-ACD8-F890D06B3B1F}" presName="txLvlOnly1" presStyleLbl="revTx" presStyleIdx="0" presStyleCnt="6" custScaleX="67431" custLinFactNeighborX="10140" custLinFactNeighborY="-42631"/>
      <dgm:spPr/>
      <dgm:t>
        <a:bodyPr/>
        <a:lstStyle/>
        <a:p>
          <a:endParaRPr lang="tr-TR"/>
        </a:p>
      </dgm:t>
    </dgm:pt>
    <dgm:pt modelId="{48D710E7-3C99-403A-A50D-CB85AFC744AB}" type="pres">
      <dgm:prSet presAssocID="{37929E0E-DCB8-4D40-9E56-91B35CAF88F4}" presName="noChildren" presStyleCnt="0"/>
      <dgm:spPr/>
    </dgm:pt>
    <dgm:pt modelId="{7D212205-5D47-479C-97EE-C1E36A2E8484}" type="pres">
      <dgm:prSet presAssocID="{37929E0E-DCB8-4D40-9E56-91B35CAF88F4}" presName="gap" presStyleCnt="0"/>
      <dgm:spPr/>
    </dgm:pt>
    <dgm:pt modelId="{FE90F8C5-6FF8-4315-9747-1ADE5389415A}" type="pres">
      <dgm:prSet presAssocID="{37929E0E-DCB8-4D40-9E56-91B35CAF88F4}" presName="medCircle2" presStyleLbl="vennNode1" presStyleIdx="1" presStyleCnt="6" custLinFactNeighborX="44164" custLinFactNeighborY="-28296"/>
      <dgm:spPr/>
    </dgm:pt>
    <dgm:pt modelId="{E92D8F8C-8B38-4290-B269-A996893C4EBA}" type="pres">
      <dgm:prSet presAssocID="{37929E0E-DCB8-4D40-9E56-91B35CAF88F4}" presName="txLvlOnly1" presStyleLbl="revTx" presStyleIdx="1" presStyleCnt="6" custScaleX="70917" custLinFactNeighborX="6936" custLinFactNeighborY="-39168"/>
      <dgm:spPr/>
      <dgm:t>
        <a:bodyPr/>
        <a:lstStyle/>
        <a:p>
          <a:endParaRPr lang="tr-TR"/>
        </a:p>
      </dgm:t>
    </dgm:pt>
    <dgm:pt modelId="{935619AA-C416-42CA-B0ED-2C34DD0E2A20}" type="pres">
      <dgm:prSet presAssocID="{978E31E0-C782-449F-8D97-5FE1B733F6F1}" presName="noChildren" presStyleCnt="0"/>
      <dgm:spPr/>
    </dgm:pt>
    <dgm:pt modelId="{6E78BC73-45F2-4EE1-92A5-D6FA3EC6F52C}" type="pres">
      <dgm:prSet presAssocID="{978E31E0-C782-449F-8D97-5FE1B733F6F1}" presName="gap" presStyleCnt="0"/>
      <dgm:spPr/>
    </dgm:pt>
    <dgm:pt modelId="{A55ED73B-6F83-43F8-90D3-F6DE47D886EE}" type="pres">
      <dgm:prSet presAssocID="{978E31E0-C782-449F-8D97-5FE1B733F6F1}" presName="medCircle2" presStyleLbl="vennNode1" presStyleIdx="2" presStyleCnt="6" custLinFactNeighborX="22443" custLinFactNeighborY="-19584"/>
      <dgm:spPr/>
    </dgm:pt>
    <dgm:pt modelId="{17AE8305-B82A-40F8-A684-E971DA941219}" type="pres">
      <dgm:prSet presAssocID="{978E31E0-C782-449F-8D97-5FE1B733F6F1}" presName="txLvlOnly1" presStyleLbl="revTx" presStyleIdx="2" presStyleCnt="6" custScaleX="87202" custLinFactNeighborX="-1218" custLinFactNeighborY="-30455"/>
      <dgm:spPr/>
      <dgm:t>
        <a:bodyPr/>
        <a:lstStyle/>
        <a:p>
          <a:endParaRPr lang="tr-TR"/>
        </a:p>
      </dgm:t>
    </dgm:pt>
    <dgm:pt modelId="{3CBC1DA6-A95A-4B06-8741-999CAF3EFBC4}" type="pres">
      <dgm:prSet presAssocID="{DFB97CCA-DC11-4D13-84FE-AF2D8943B614}" presName="noChildren" presStyleCnt="0"/>
      <dgm:spPr/>
    </dgm:pt>
    <dgm:pt modelId="{4C551116-8BA7-4922-A5DB-DFA55A9D35C2}" type="pres">
      <dgm:prSet presAssocID="{DFB97CCA-DC11-4D13-84FE-AF2D8943B614}" presName="gap" presStyleCnt="0"/>
      <dgm:spPr/>
    </dgm:pt>
    <dgm:pt modelId="{96FA4AE3-5A60-4397-9E50-DA6A5375FDF1}" type="pres">
      <dgm:prSet presAssocID="{DFB97CCA-DC11-4D13-84FE-AF2D8943B614}" presName="medCircle2" presStyleLbl="vennNode1" presStyleIdx="3" presStyleCnt="6" custLinFactNeighborX="38637" custLinFactNeighborY="-10871"/>
      <dgm:spPr/>
    </dgm:pt>
    <dgm:pt modelId="{5E92DAD8-89C8-4BFD-AE84-EA0939A0F8B3}" type="pres">
      <dgm:prSet presAssocID="{DFB97CCA-DC11-4D13-84FE-AF2D8943B614}" presName="txLvlOnly1" presStyleLbl="revTx" presStyleIdx="3" presStyleCnt="6" custScaleX="75061" custLinFactNeighborX="5935" custLinFactNeighborY="-10871"/>
      <dgm:spPr/>
      <dgm:t>
        <a:bodyPr/>
        <a:lstStyle/>
        <a:p>
          <a:endParaRPr lang="tr-TR"/>
        </a:p>
      </dgm:t>
    </dgm:pt>
    <dgm:pt modelId="{D6332D4F-F8F9-4A41-BED5-F3ECE8DBD17F}" type="pres">
      <dgm:prSet presAssocID="{3C08E83A-85CC-49F2-A1CB-7A03382D292A}" presName="noChildren" presStyleCnt="0"/>
      <dgm:spPr/>
    </dgm:pt>
    <dgm:pt modelId="{8500AB53-717B-419D-A7DB-561724835DFE}" type="pres">
      <dgm:prSet presAssocID="{3C08E83A-85CC-49F2-A1CB-7A03382D292A}" presName="gap" presStyleCnt="0"/>
      <dgm:spPr/>
    </dgm:pt>
    <dgm:pt modelId="{EB0BE113-C0BF-4E02-8A3A-9C24274338C4}" type="pres">
      <dgm:prSet presAssocID="{3C08E83A-85CC-49F2-A1CB-7A03382D292A}" presName="medCircle2" presStyleLbl="vennNode1" presStyleIdx="4" presStyleCnt="6" custLinFactNeighborX="38734" custLinFactNeighborY="-2159"/>
      <dgm:spPr/>
    </dgm:pt>
    <dgm:pt modelId="{A265055F-2B88-4538-ACFB-93D1DA088F30}" type="pres">
      <dgm:prSet presAssocID="{3C08E83A-85CC-49F2-A1CB-7A03382D292A}" presName="txLvlOnly1" presStyleLbl="revTx" presStyleIdx="4" presStyleCnt="6" custScaleX="74988" custScaleY="90984" custLinFactNeighborX="5917" custLinFactNeighborY="-6667"/>
      <dgm:spPr/>
      <dgm:t>
        <a:bodyPr/>
        <a:lstStyle/>
        <a:p>
          <a:endParaRPr lang="tr-TR"/>
        </a:p>
      </dgm:t>
    </dgm:pt>
    <dgm:pt modelId="{C86E669A-89D0-4719-9080-C4EEB6536E37}" type="pres">
      <dgm:prSet presAssocID="{5CBDC3A3-E59D-485E-BBDD-D5064FAD2868}" presName="noChildren" presStyleCnt="0"/>
      <dgm:spPr/>
    </dgm:pt>
    <dgm:pt modelId="{264C7DD7-8798-4046-A19D-3E12D2424458}" type="pres">
      <dgm:prSet presAssocID="{5CBDC3A3-E59D-485E-BBDD-D5064FAD2868}" presName="gap" presStyleCnt="0"/>
      <dgm:spPr/>
    </dgm:pt>
    <dgm:pt modelId="{5D966864-7AAF-48DB-ADCB-23F4485BD251}" type="pres">
      <dgm:prSet presAssocID="{5CBDC3A3-E59D-485E-BBDD-D5064FAD2868}" presName="medCircle2" presStyleLbl="vennNode1" presStyleIdx="5" presStyleCnt="6" custLinFactNeighborX="20600" custLinFactNeighborY="13948"/>
      <dgm:spPr/>
    </dgm:pt>
    <dgm:pt modelId="{8F7E8779-7C78-4D28-B04B-1B2CF237EBA4}" type="pres">
      <dgm:prSet presAssocID="{5CBDC3A3-E59D-485E-BBDD-D5064FAD2868}" presName="txLvlOnly1" presStyleLbl="revTx" presStyleIdx="5" presStyleCnt="6" custScaleX="96734" custLinFactNeighborX="-4948" custLinFactNeighborY="13948"/>
      <dgm:spPr/>
      <dgm:t>
        <a:bodyPr/>
        <a:lstStyle/>
        <a:p>
          <a:endParaRPr lang="tr-TR"/>
        </a:p>
      </dgm:t>
    </dgm:pt>
  </dgm:ptLst>
  <dgm:cxnLst>
    <dgm:cxn modelId="{80F55179-38FD-4EC9-9EEF-A50B2782F0A6}" type="presOf" srcId="{3C08E83A-85CC-49F2-A1CB-7A03382D292A}" destId="{A265055F-2B88-4538-ACFB-93D1DA088F30}" srcOrd="0" destOrd="0" presId="urn:microsoft.com/office/officeart/2008/layout/VerticalCircleList"/>
    <dgm:cxn modelId="{D23E7F3A-9D7A-4EA4-B296-871D7443C705}" type="presOf" srcId="{37929E0E-DCB8-4D40-9E56-91B35CAF88F4}" destId="{E92D8F8C-8B38-4290-B269-A996893C4EBA}" srcOrd="0" destOrd="0" presId="urn:microsoft.com/office/officeart/2008/layout/VerticalCircleList"/>
    <dgm:cxn modelId="{6BEA96E5-B4BF-44D9-9471-87F08F0158D6}" type="presOf" srcId="{978E31E0-C782-449F-8D97-5FE1B733F6F1}" destId="{17AE8305-B82A-40F8-A684-E971DA941219}" srcOrd="0" destOrd="0" presId="urn:microsoft.com/office/officeart/2008/layout/VerticalCircleList"/>
    <dgm:cxn modelId="{41CF4996-8267-4F5C-AE46-2E939B9938E1}" srcId="{75511409-BFF8-48C1-B9BA-687BEDF80856}" destId="{37929E0E-DCB8-4D40-9E56-91B35CAF88F4}" srcOrd="1" destOrd="0" parTransId="{F6749BD7-951A-40EE-8FF9-464AA2B13522}" sibTransId="{60B0C960-1A88-4251-90E8-16684DA1D341}"/>
    <dgm:cxn modelId="{1CBB7F04-AF59-45C3-8F21-E41DABB62737}" srcId="{75511409-BFF8-48C1-B9BA-687BEDF80856}" destId="{4BDCF71F-C82A-40B8-ACD8-F890D06B3B1F}" srcOrd="0" destOrd="0" parTransId="{C63A1A11-2D3D-46A2-872C-1F7900CFA89C}" sibTransId="{9998B7E3-74B0-4670-9A6B-ECDE7B9B0B2F}"/>
    <dgm:cxn modelId="{4A7501E5-DC2D-491D-A82A-073B7F80E344}" type="presOf" srcId="{5CBDC3A3-E59D-485E-BBDD-D5064FAD2868}" destId="{8F7E8779-7C78-4D28-B04B-1B2CF237EBA4}" srcOrd="0" destOrd="0" presId="urn:microsoft.com/office/officeart/2008/layout/VerticalCircleList"/>
    <dgm:cxn modelId="{D288FB97-D1CB-4EA6-9273-7DDEB136623B}" srcId="{75511409-BFF8-48C1-B9BA-687BEDF80856}" destId="{5CBDC3A3-E59D-485E-BBDD-D5064FAD2868}" srcOrd="5" destOrd="0" parTransId="{7ED64FF0-57FB-44A5-A53A-A7C97795CAF0}" sibTransId="{2E6D7FE5-E816-4061-ACC5-CA89F2D5BE6F}"/>
    <dgm:cxn modelId="{F8473BD2-E5EE-46DA-ACE7-DE08C1A0A6F8}" type="presOf" srcId="{75511409-BFF8-48C1-B9BA-687BEDF80856}" destId="{E4EB8730-CCDD-4A9A-9438-B87A29EC7F75}" srcOrd="0" destOrd="0" presId="urn:microsoft.com/office/officeart/2008/layout/VerticalCircleList"/>
    <dgm:cxn modelId="{9EAC8B6A-27C1-4D41-9D3E-6D8AACCDA8B6}" srcId="{75511409-BFF8-48C1-B9BA-687BEDF80856}" destId="{978E31E0-C782-449F-8D97-5FE1B733F6F1}" srcOrd="2" destOrd="0" parTransId="{6147D8E2-9FC8-41A9-8610-AC832CE05D22}" sibTransId="{3A2936B9-D66A-4E4B-88ED-56E83A2CDA74}"/>
    <dgm:cxn modelId="{1EC9019C-81EF-4E1F-A745-D1BCFDB6FA12}" srcId="{75511409-BFF8-48C1-B9BA-687BEDF80856}" destId="{DFB97CCA-DC11-4D13-84FE-AF2D8943B614}" srcOrd="3" destOrd="0" parTransId="{17298068-60B5-4C50-BB47-FA82EBDA138C}" sibTransId="{78267402-4CB9-4562-BB28-5F2DB7D49483}"/>
    <dgm:cxn modelId="{5289158B-37E7-432D-8223-C31B4FB8F6DC}" srcId="{75511409-BFF8-48C1-B9BA-687BEDF80856}" destId="{3C08E83A-85CC-49F2-A1CB-7A03382D292A}" srcOrd="4" destOrd="0" parTransId="{76A2AF69-B11C-485C-96F0-333CEF96EBBB}" sibTransId="{FCA47641-8FE6-4375-A7E5-DBE5733C8E11}"/>
    <dgm:cxn modelId="{BE598301-AF72-4FAE-9E86-094AC3EF9C31}" type="presOf" srcId="{DFB97CCA-DC11-4D13-84FE-AF2D8943B614}" destId="{5E92DAD8-89C8-4BFD-AE84-EA0939A0F8B3}" srcOrd="0" destOrd="0" presId="urn:microsoft.com/office/officeart/2008/layout/VerticalCircleList"/>
    <dgm:cxn modelId="{74D5AC1F-9510-44C1-A162-12E67F0C5081}" type="presOf" srcId="{4BDCF71F-C82A-40B8-ACD8-F890D06B3B1F}" destId="{56F5F440-B330-49B3-B2F4-4321AD243532}" srcOrd="0" destOrd="0" presId="urn:microsoft.com/office/officeart/2008/layout/VerticalCircleList"/>
    <dgm:cxn modelId="{38FB16D2-2576-4111-A20F-1CA85BB6C407}" type="presParOf" srcId="{E4EB8730-CCDD-4A9A-9438-B87A29EC7F75}" destId="{6CF059AF-8C4C-4B12-8475-D81C0358C042}" srcOrd="0" destOrd="0" presId="urn:microsoft.com/office/officeart/2008/layout/VerticalCircleList"/>
    <dgm:cxn modelId="{C1AEA16E-3D6E-47DE-86B4-A7C2AF6A07C7}" type="presParOf" srcId="{6CF059AF-8C4C-4B12-8475-D81C0358C042}" destId="{2DD4DF91-A0B7-4ABE-9C37-B316C8097626}" srcOrd="0" destOrd="0" presId="urn:microsoft.com/office/officeart/2008/layout/VerticalCircleList"/>
    <dgm:cxn modelId="{A3A2565A-B4F0-433F-84BD-12EDCDC0E58E}" type="presParOf" srcId="{6CF059AF-8C4C-4B12-8475-D81C0358C042}" destId="{19E41110-D86F-43BF-8B68-60E6E0527BDB}" srcOrd="1" destOrd="0" presId="urn:microsoft.com/office/officeart/2008/layout/VerticalCircleList"/>
    <dgm:cxn modelId="{724E5A5B-CEA7-4F72-A158-BE7574112FC1}" type="presParOf" srcId="{6CF059AF-8C4C-4B12-8475-D81C0358C042}" destId="{56F5F440-B330-49B3-B2F4-4321AD243532}" srcOrd="2" destOrd="0" presId="urn:microsoft.com/office/officeart/2008/layout/VerticalCircleList"/>
    <dgm:cxn modelId="{C8E2286A-EE7D-476C-B59B-4E95A8368F0B}" type="presParOf" srcId="{E4EB8730-CCDD-4A9A-9438-B87A29EC7F75}" destId="{48D710E7-3C99-403A-A50D-CB85AFC744AB}" srcOrd="1" destOrd="0" presId="urn:microsoft.com/office/officeart/2008/layout/VerticalCircleList"/>
    <dgm:cxn modelId="{BEFB704F-7DA3-4D54-A394-7EBE838B3D53}" type="presParOf" srcId="{48D710E7-3C99-403A-A50D-CB85AFC744AB}" destId="{7D212205-5D47-479C-97EE-C1E36A2E8484}" srcOrd="0" destOrd="0" presId="urn:microsoft.com/office/officeart/2008/layout/VerticalCircleList"/>
    <dgm:cxn modelId="{E9DD29A3-6C10-49B0-9B20-82D7444F7AD1}" type="presParOf" srcId="{48D710E7-3C99-403A-A50D-CB85AFC744AB}" destId="{FE90F8C5-6FF8-4315-9747-1ADE5389415A}" srcOrd="1" destOrd="0" presId="urn:microsoft.com/office/officeart/2008/layout/VerticalCircleList"/>
    <dgm:cxn modelId="{0D307E02-65F7-4D08-8028-E66B607B5BD0}" type="presParOf" srcId="{48D710E7-3C99-403A-A50D-CB85AFC744AB}" destId="{E92D8F8C-8B38-4290-B269-A996893C4EBA}" srcOrd="2" destOrd="0" presId="urn:microsoft.com/office/officeart/2008/layout/VerticalCircleList"/>
    <dgm:cxn modelId="{1CA7E474-B040-490D-A7F4-B9EDD3500D23}" type="presParOf" srcId="{E4EB8730-CCDD-4A9A-9438-B87A29EC7F75}" destId="{935619AA-C416-42CA-B0ED-2C34DD0E2A20}" srcOrd="2" destOrd="0" presId="urn:microsoft.com/office/officeart/2008/layout/VerticalCircleList"/>
    <dgm:cxn modelId="{663A78B7-7987-4CDE-9111-1817F82AB367}" type="presParOf" srcId="{935619AA-C416-42CA-B0ED-2C34DD0E2A20}" destId="{6E78BC73-45F2-4EE1-92A5-D6FA3EC6F52C}" srcOrd="0" destOrd="0" presId="urn:microsoft.com/office/officeart/2008/layout/VerticalCircleList"/>
    <dgm:cxn modelId="{99B2EC1E-B32D-4842-9255-193B6EE22B67}" type="presParOf" srcId="{935619AA-C416-42CA-B0ED-2C34DD0E2A20}" destId="{A55ED73B-6F83-43F8-90D3-F6DE47D886EE}" srcOrd="1" destOrd="0" presId="urn:microsoft.com/office/officeart/2008/layout/VerticalCircleList"/>
    <dgm:cxn modelId="{FFB94010-9022-4396-8FC6-E0E29AA81853}" type="presParOf" srcId="{935619AA-C416-42CA-B0ED-2C34DD0E2A20}" destId="{17AE8305-B82A-40F8-A684-E971DA941219}" srcOrd="2" destOrd="0" presId="urn:microsoft.com/office/officeart/2008/layout/VerticalCircleList"/>
    <dgm:cxn modelId="{C536AAA7-FF90-46BC-824D-B1059FB7C8C4}" type="presParOf" srcId="{E4EB8730-CCDD-4A9A-9438-B87A29EC7F75}" destId="{3CBC1DA6-A95A-4B06-8741-999CAF3EFBC4}" srcOrd="3" destOrd="0" presId="urn:microsoft.com/office/officeart/2008/layout/VerticalCircleList"/>
    <dgm:cxn modelId="{DAC473CF-2608-495B-8C0B-32A143F6B37A}" type="presParOf" srcId="{3CBC1DA6-A95A-4B06-8741-999CAF3EFBC4}" destId="{4C551116-8BA7-4922-A5DB-DFA55A9D35C2}" srcOrd="0" destOrd="0" presId="urn:microsoft.com/office/officeart/2008/layout/VerticalCircleList"/>
    <dgm:cxn modelId="{3D9713BD-F13F-4B69-85D9-5910DF1C13F8}" type="presParOf" srcId="{3CBC1DA6-A95A-4B06-8741-999CAF3EFBC4}" destId="{96FA4AE3-5A60-4397-9E50-DA6A5375FDF1}" srcOrd="1" destOrd="0" presId="urn:microsoft.com/office/officeart/2008/layout/VerticalCircleList"/>
    <dgm:cxn modelId="{55B8A322-5453-4ADB-9DCD-3B3F86AFCFD7}" type="presParOf" srcId="{3CBC1DA6-A95A-4B06-8741-999CAF3EFBC4}" destId="{5E92DAD8-89C8-4BFD-AE84-EA0939A0F8B3}" srcOrd="2" destOrd="0" presId="urn:microsoft.com/office/officeart/2008/layout/VerticalCircleList"/>
    <dgm:cxn modelId="{867C75A8-2E48-4B87-9529-92DDB11DFFD6}" type="presParOf" srcId="{E4EB8730-CCDD-4A9A-9438-B87A29EC7F75}" destId="{D6332D4F-F8F9-4A41-BED5-F3ECE8DBD17F}" srcOrd="4" destOrd="0" presId="urn:microsoft.com/office/officeart/2008/layout/VerticalCircleList"/>
    <dgm:cxn modelId="{7093D7A9-32A5-4560-82AD-A49C9292506C}" type="presParOf" srcId="{D6332D4F-F8F9-4A41-BED5-F3ECE8DBD17F}" destId="{8500AB53-717B-419D-A7DB-561724835DFE}" srcOrd="0" destOrd="0" presId="urn:microsoft.com/office/officeart/2008/layout/VerticalCircleList"/>
    <dgm:cxn modelId="{6E5C2B2D-9752-485E-BFE3-254E413FDAE6}" type="presParOf" srcId="{D6332D4F-F8F9-4A41-BED5-F3ECE8DBD17F}" destId="{EB0BE113-C0BF-4E02-8A3A-9C24274338C4}" srcOrd="1" destOrd="0" presId="urn:microsoft.com/office/officeart/2008/layout/VerticalCircleList"/>
    <dgm:cxn modelId="{92EE9FA5-74D7-449C-ACAD-4CE175F55B71}" type="presParOf" srcId="{D6332D4F-F8F9-4A41-BED5-F3ECE8DBD17F}" destId="{A265055F-2B88-4538-ACFB-93D1DA088F30}" srcOrd="2" destOrd="0" presId="urn:microsoft.com/office/officeart/2008/layout/VerticalCircleList"/>
    <dgm:cxn modelId="{E7579998-3276-436D-BA20-F96429D6BEEC}" type="presParOf" srcId="{E4EB8730-CCDD-4A9A-9438-B87A29EC7F75}" destId="{C86E669A-89D0-4719-9080-C4EEB6536E37}" srcOrd="5" destOrd="0" presId="urn:microsoft.com/office/officeart/2008/layout/VerticalCircleList"/>
    <dgm:cxn modelId="{C33C5608-615F-402B-963A-72CC1CEB756B}" type="presParOf" srcId="{C86E669A-89D0-4719-9080-C4EEB6536E37}" destId="{264C7DD7-8798-4046-A19D-3E12D2424458}" srcOrd="0" destOrd="0" presId="urn:microsoft.com/office/officeart/2008/layout/VerticalCircleList"/>
    <dgm:cxn modelId="{C6251662-ED3D-4D55-AF1D-5FC164AA0020}" type="presParOf" srcId="{C86E669A-89D0-4719-9080-C4EEB6536E37}" destId="{5D966864-7AAF-48DB-ADCB-23F4485BD251}" srcOrd="1" destOrd="0" presId="urn:microsoft.com/office/officeart/2008/layout/VerticalCircleList"/>
    <dgm:cxn modelId="{567929B2-9CEA-4197-93A9-69CE731D355E}" type="presParOf" srcId="{C86E669A-89D0-4719-9080-C4EEB6536E37}" destId="{8F7E8779-7C78-4D28-B04B-1B2CF237EBA4}" srcOrd="2" destOrd="0" presId="urn:microsoft.com/office/officeart/2008/layout/VerticalCircl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56EA32-FC12-4D18-B64C-A1B966B8FA66}"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tr-TR"/>
        </a:p>
      </dgm:t>
    </dgm:pt>
    <dgm:pt modelId="{F14FE999-6D64-4A5F-9AD7-2818CFAE250A}">
      <dgm:prSet custT="1"/>
      <dgm:spPr/>
      <dgm:t>
        <a:bodyPr/>
        <a:lstStyle/>
        <a:p>
          <a:pPr rtl="0"/>
          <a:r>
            <a:rPr lang="tr-TR" sz="2400" dirty="0" smtClean="0"/>
            <a:t>Ebeveyn-çocuk rollerinde yer değişikliği </a:t>
          </a:r>
          <a:endParaRPr lang="tr-TR" sz="2400" dirty="0"/>
        </a:p>
      </dgm:t>
    </dgm:pt>
    <dgm:pt modelId="{C605F3EE-38D6-4BC4-B12E-D84FF6B3146A}" type="parTrans" cxnId="{2F0F62CC-EDD7-4999-95E1-FD575928BBB0}">
      <dgm:prSet/>
      <dgm:spPr/>
      <dgm:t>
        <a:bodyPr/>
        <a:lstStyle/>
        <a:p>
          <a:endParaRPr lang="tr-TR"/>
        </a:p>
      </dgm:t>
    </dgm:pt>
    <dgm:pt modelId="{D4DC5F4D-01ED-42EF-9DBC-07EEF5222DF6}" type="sibTrans" cxnId="{2F0F62CC-EDD7-4999-95E1-FD575928BBB0}">
      <dgm:prSet/>
      <dgm:spPr/>
      <dgm:t>
        <a:bodyPr/>
        <a:lstStyle/>
        <a:p>
          <a:endParaRPr lang="tr-TR"/>
        </a:p>
      </dgm:t>
    </dgm:pt>
    <dgm:pt modelId="{594DEB69-3909-4F3B-A5C5-5920860D7EB4}">
      <dgm:prSet/>
      <dgm:spPr/>
      <dgm:t>
        <a:bodyPr/>
        <a:lstStyle/>
        <a:p>
          <a:pPr rtl="0"/>
          <a:r>
            <a:rPr lang="tr-TR" dirty="0" smtClean="0"/>
            <a:t>İntihar eğilimi </a:t>
          </a:r>
          <a:endParaRPr lang="tr-TR" dirty="0"/>
        </a:p>
      </dgm:t>
    </dgm:pt>
    <dgm:pt modelId="{89FAB55D-1D26-4392-8EE2-45627D5073D4}" type="parTrans" cxnId="{DECA415E-15B6-4F5E-9501-9A1621088DD9}">
      <dgm:prSet/>
      <dgm:spPr/>
      <dgm:t>
        <a:bodyPr/>
        <a:lstStyle/>
        <a:p>
          <a:endParaRPr lang="tr-TR"/>
        </a:p>
      </dgm:t>
    </dgm:pt>
    <dgm:pt modelId="{FC81B0E8-E7C3-49E5-9AB9-938CC3AF9A56}" type="sibTrans" cxnId="{DECA415E-15B6-4F5E-9501-9A1621088DD9}">
      <dgm:prSet/>
      <dgm:spPr/>
      <dgm:t>
        <a:bodyPr/>
        <a:lstStyle/>
        <a:p>
          <a:endParaRPr lang="tr-TR"/>
        </a:p>
      </dgm:t>
    </dgm:pt>
    <dgm:pt modelId="{DDAB08F0-9202-40ED-96A6-549159896429}">
      <dgm:prSet/>
      <dgm:spPr/>
      <dgm:t>
        <a:bodyPr/>
        <a:lstStyle/>
        <a:p>
          <a:pPr rtl="0"/>
          <a:r>
            <a:rPr lang="tr-TR" dirty="0" smtClean="0"/>
            <a:t>Okula geç kalma ve/veya okuldan erken ayrılma</a:t>
          </a:r>
          <a:endParaRPr lang="tr-TR" dirty="0"/>
        </a:p>
      </dgm:t>
    </dgm:pt>
    <dgm:pt modelId="{6B7A2F8D-65F5-48E8-BB20-A24888732770}" type="parTrans" cxnId="{9525D02E-D70D-411C-ACD3-EE1680E2E6FB}">
      <dgm:prSet/>
      <dgm:spPr/>
      <dgm:t>
        <a:bodyPr/>
        <a:lstStyle/>
        <a:p>
          <a:endParaRPr lang="tr-TR"/>
        </a:p>
      </dgm:t>
    </dgm:pt>
    <dgm:pt modelId="{AD4DC7AD-E791-48DA-AB1F-176FBE7D2278}" type="sibTrans" cxnId="{9525D02E-D70D-411C-ACD3-EE1680E2E6FB}">
      <dgm:prSet/>
      <dgm:spPr/>
      <dgm:t>
        <a:bodyPr/>
        <a:lstStyle/>
        <a:p>
          <a:endParaRPr lang="tr-TR"/>
        </a:p>
      </dgm:t>
    </dgm:pt>
    <dgm:pt modelId="{A4CCF778-471D-4294-A8B8-E6E6CA7C44D3}">
      <dgm:prSet/>
      <dgm:spPr/>
      <dgm:t>
        <a:bodyPr/>
        <a:lstStyle/>
        <a:p>
          <a:pPr rtl="0"/>
          <a:r>
            <a:rPr lang="tr-TR" dirty="0" smtClean="0"/>
            <a:t>Okuldan kaçma</a:t>
          </a:r>
          <a:endParaRPr lang="tr-TR" dirty="0"/>
        </a:p>
      </dgm:t>
    </dgm:pt>
    <dgm:pt modelId="{2A85CA25-4FE5-4C27-99BA-669AAB0299C2}" type="parTrans" cxnId="{70E107F2-931B-4353-9480-81E0B5DF2AEA}">
      <dgm:prSet/>
      <dgm:spPr/>
      <dgm:t>
        <a:bodyPr/>
        <a:lstStyle/>
        <a:p>
          <a:endParaRPr lang="tr-TR"/>
        </a:p>
      </dgm:t>
    </dgm:pt>
    <dgm:pt modelId="{4F132AD9-3345-4F86-98E3-F9D2C189FBAF}" type="sibTrans" cxnId="{70E107F2-931B-4353-9480-81E0B5DF2AEA}">
      <dgm:prSet/>
      <dgm:spPr/>
      <dgm:t>
        <a:bodyPr/>
        <a:lstStyle/>
        <a:p>
          <a:endParaRPr lang="tr-TR"/>
        </a:p>
      </dgm:t>
    </dgm:pt>
    <dgm:pt modelId="{12272D58-7F93-4E94-8B58-D298151ECDA4}">
      <dgm:prSet/>
      <dgm:spPr/>
      <dgm:t>
        <a:bodyPr/>
        <a:lstStyle/>
        <a:p>
          <a:pPr rtl="0"/>
          <a:r>
            <a:rPr lang="tr-TR" dirty="0" smtClean="0"/>
            <a:t>Konsantrasyon güçlükleri</a:t>
          </a:r>
          <a:endParaRPr lang="tr-TR" dirty="0"/>
        </a:p>
      </dgm:t>
    </dgm:pt>
    <dgm:pt modelId="{5B10FB07-F0BA-480B-9392-704EAA28AC39}" type="parTrans" cxnId="{D2966EFE-A99B-4A6C-9D83-55EF32DFBE6B}">
      <dgm:prSet/>
      <dgm:spPr/>
      <dgm:t>
        <a:bodyPr/>
        <a:lstStyle/>
        <a:p>
          <a:endParaRPr lang="tr-TR"/>
        </a:p>
      </dgm:t>
    </dgm:pt>
    <dgm:pt modelId="{1FC05862-D56C-415B-9307-370B0249A612}" type="sibTrans" cxnId="{D2966EFE-A99B-4A6C-9D83-55EF32DFBE6B}">
      <dgm:prSet/>
      <dgm:spPr/>
      <dgm:t>
        <a:bodyPr/>
        <a:lstStyle/>
        <a:p>
          <a:endParaRPr lang="tr-TR"/>
        </a:p>
      </dgm:t>
    </dgm:pt>
    <dgm:pt modelId="{E9C3C324-5965-488E-B3A7-37A94E809B49}">
      <dgm:prSet/>
      <dgm:spPr/>
      <dgm:t>
        <a:bodyPr/>
        <a:lstStyle/>
        <a:p>
          <a:endParaRPr lang="tr-TR"/>
        </a:p>
      </dgm:t>
    </dgm:pt>
    <dgm:pt modelId="{2D2BE0F8-2847-497F-B29F-0062B6C324D5}" type="parTrans" cxnId="{9527A3C3-9346-43E2-9499-E2BB64A93402}">
      <dgm:prSet/>
      <dgm:spPr/>
      <dgm:t>
        <a:bodyPr/>
        <a:lstStyle/>
        <a:p>
          <a:endParaRPr lang="tr-TR"/>
        </a:p>
      </dgm:t>
    </dgm:pt>
    <dgm:pt modelId="{09AFABC8-C69E-4A8E-BA35-3509FA758E33}" type="sibTrans" cxnId="{9527A3C3-9346-43E2-9499-E2BB64A93402}">
      <dgm:prSet/>
      <dgm:spPr/>
      <dgm:t>
        <a:bodyPr/>
        <a:lstStyle/>
        <a:p>
          <a:endParaRPr lang="tr-TR"/>
        </a:p>
      </dgm:t>
    </dgm:pt>
    <dgm:pt modelId="{2F7FD4AB-6879-47F5-B074-5CDA02F68D2A}" type="pres">
      <dgm:prSet presAssocID="{5F56EA32-FC12-4D18-B64C-A1B966B8FA66}" presName="Name0" presStyleCnt="0">
        <dgm:presLayoutVars>
          <dgm:dir/>
        </dgm:presLayoutVars>
      </dgm:prSet>
      <dgm:spPr/>
      <dgm:t>
        <a:bodyPr/>
        <a:lstStyle/>
        <a:p>
          <a:endParaRPr lang="tr-TR"/>
        </a:p>
      </dgm:t>
    </dgm:pt>
    <dgm:pt modelId="{FFC7F6F7-39E4-427F-9E26-5A3B98AB2BC5}" type="pres">
      <dgm:prSet presAssocID="{F14FE999-6D64-4A5F-9AD7-2818CFAE250A}" presName="noChildren" presStyleCnt="0"/>
      <dgm:spPr/>
    </dgm:pt>
    <dgm:pt modelId="{0C48A62F-2173-47AD-93A0-D5B142A30015}" type="pres">
      <dgm:prSet presAssocID="{F14FE999-6D64-4A5F-9AD7-2818CFAE250A}" presName="gap" presStyleCnt="0"/>
      <dgm:spPr/>
    </dgm:pt>
    <dgm:pt modelId="{31D0BB04-680E-4EF6-A947-ACBE49D9B33F}" type="pres">
      <dgm:prSet presAssocID="{F14FE999-6D64-4A5F-9AD7-2818CFAE250A}" presName="medCircle2" presStyleLbl="vennNode1" presStyleIdx="0" presStyleCnt="6" custLinFactNeighborX="-10057" custLinFactNeighborY="-1449"/>
      <dgm:spPr/>
    </dgm:pt>
    <dgm:pt modelId="{732C5DFA-A2AD-4D2F-B473-A7C1796EB18F}" type="pres">
      <dgm:prSet presAssocID="{F14FE999-6D64-4A5F-9AD7-2818CFAE250A}" presName="txLvlOnly1" presStyleLbl="revTx" presStyleIdx="0" presStyleCnt="6" custScaleX="90562" custLinFactNeighborX="3480" custLinFactNeighborY="-1316"/>
      <dgm:spPr/>
      <dgm:t>
        <a:bodyPr/>
        <a:lstStyle/>
        <a:p>
          <a:endParaRPr lang="tr-TR"/>
        </a:p>
      </dgm:t>
    </dgm:pt>
    <dgm:pt modelId="{455C1474-BB93-4840-898F-6507A9E68105}" type="pres">
      <dgm:prSet presAssocID="{594DEB69-3909-4F3B-A5C5-5920860D7EB4}" presName="noChildren" presStyleCnt="0"/>
      <dgm:spPr/>
    </dgm:pt>
    <dgm:pt modelId="{7720DF6D-C186-45AA-B818-0F8C80800CC5}" type="pres">
      <dgm:prSet presAssocID="{594DEB69-3909-4F3B-A5C5-5920860D7EB4}" presName="gap" presStyleCnt="0"/>
      <dgm:spPr/>
    </dgm:pt>
    <dgm:pt modelId="{413B0DC6-5C67-4AEE-8A80-2988A9520BBD}" type="pres">
      <dgm:prSet presAssocID="{594DEB69-3909-4F3B-A5C5-5920860D7EB4}" presName="medCircle2" presStyleLbl="vennNode1" presStyleIdx="1" presStyleCnt="6" custLinFactNeighborX="-54803" custLinFactNeighborY="-3929"/>
      <dgm:spPr/>
    </dgm:pt>
    <dgm:pt modelId="{5E1E3BCB-579C-476A-97FF-087A34A7A015}" type="pres">
      <dgm:prSet presAssocID="{594DEB69-3909-4F3B-A5C5-5920860D7EB4}" presName="txLvlOnly1" presStyleLbl="revTx" presStyleIdx="1" presStyleCnt="6" custScaleX="56965" custLinFactNeighborX="-22430" custLinFactNeighborY="6408"/>
      <dgm:spPr/>
      <dgm:t>
        <a:bodyPr/>
        <a:lstStyle/>
        <a:p>
          <a:endParaRPr lang="tr-TR"/>
        </a:p>
      </dgm:t>
    </dgm:pt>
    <dgm:pt modelId="{26DE0750-E506-4469-81DB-2FB5E9DA20E0}" type="pres">
      <dgm:prSet presAssocID="{DDAB08F0-9202-40ED-96A6-549159896429}" presName="noChildren" presStyleCnt="0"/>
      <dgm:spPr/>
    </dgm:pt>
    <dgm:pt modelId="{37737ACE-3CDF-4398-BD59-37CFF55B33B6}" type="pres">
      <dgm:prSet presAssocID="{DDAB08F0-9202-40ED-96A6-549159896429}" presName="gap" presStyleCnt="0"/>
      <dgm:spPr/>
    </dgm:pt>
    <dgm:pt modelId="{2640076F-3056-4761-B50C-34BEEF54E20A}" type="pres">
      <dgm:prSet presAssocID="{DDAB08F0-9202-40ED-96A6-549159896429}" presName="medCircle2" presStyleLbl="vennNode1" presStyleIdx="2" presStyleCnt="6" custLinFactNeighborX="-19406" custLinFactNeighborY="-556"/>
      <dgm:spPr/>
    </dgm:pt>
    <dgm:pt modelId="{A50B86FC-4F09-4DD2-8AA2-6FA10D41F13D}" type="pres">
      <dgm:prSet presAssocID="{DDAB08F0-9202-40ED-96A6-549159896429}" presName="txLvlOnly1" presStyleLbl="revTx" presStyleIdx="2" presStyleCnt="6" custScaleX="79875" custLinFactNeighborX="-5248" custLinFactNeighborY="9781"/>
      <dgm:spPr/>
      <dgm:t>
        <a:bodyPr/>
        <a:lstStyle/>
        <a:p>
          <a:endParaRPr lang="tr-TR"/>
        </a:p>
      </dgm:t>
    </dgm:pt>
    <dgm:pt modelId="{DC0D9F85-FDE4-4873-97E7-DAEE36551B27}" type="pres">
      <dgm:prSet presAssocID="{A4CCF778-471D-4294-A8B8-E6E6CA7C44D3}" presName="noChildren" presStyleCnt="0"/>
      <dgm:spPr/>
    </dgm:pt>
    <dgm:pt modelId="{4ED2688D-605B-48AB-9846-FF0EDACA8107}" type="pres">
      <dgm:prSet presAssocID="{A4CCF778-471D-4294-A8B8-E6E6CA7C44D3}" presName="gap" presStyleCnt="0"/>
      <dgm:spPr/>
    </dgm:pt>
    <dgm:pt modelId="{30E876DA-2759-4913-BA94-603427AE7645}" type="pres">
      <dgm:prSet presAssocID="{A4CCF778-471D-4294-A8B8-E6E6CA7C44D3}" presName="medCircle2" presStyleLbl="vennNode1" presStyleIdx="3" presStyleCnt="6" custLinFactNeighborX="-21991" custLinFactNeighborY="2817"/>
      <dgm:spPr/>
    </dgm:pt>
    <dgm:pt modelId="{F00989EC-2ABB-4734-8449-5585BEECF5B0}" type="pres">
      <dgm:prSet presAssocID="{A4CCF778-471D-4294-A8B8-E6E6CA7C44D3}" presName="txLvlOnly1" presStyleLbl="revTx" presStyleIdx="3" presStyleCnt="6" custScaleX="79001" custLinFactNeighborX="-5466" custLinFactNeighborY="23492"/>
      <dgm:spPr/>
      <dgm:t>
        <a:bodyPr/>
        <a:lstStyle/>
        <a:p>
          <a:endParaRPr lang="tr-TR"/>
        </a:p>
      </dgm:t>
    </dgm:pt>
    <dgm:pt modelId="{81799B0A-53AC-4711-A292-05AAF8DF1A20}" type="pres">
      <dgm:prSet presAssocID="{12272D58-7F93-4E94-8B58-D298151ECDA4}" presName="noChildren" presStyleCnt="0"/>
      <dgm:spPr/>
    </dgm:pt>
    <dgm:pt modelId="{C5A5DFEE-B7B8-41EA-A820-83A707069169}" type="pres">
      <dgm:prSet presAssocID="{12272D58-7F93-4E94-8B58-D298151ECDA4}" presName="gap" presStyleCnt="0"/>
      <dgm:spPr/>
    </dgm:pt>
    <dgm:pt modelId="{DFA3419D-1394-44CF-B9AE-97CD76EBB902}" type="pres">
      <dgm:prSet presAssocID="{12272D58-7F93-4E94-8B58-D298151ECDA4}" presName="medCircle2" presStyleLbl="vennNode1" presStyleIdx="4" presStyleCnt="6" custLinFactNeighborX="-7303" custLinFactNeighborY="6190"/>
      <dgm:spPr/>
    </dgm:pt>
    <dgm:pt modelId="{5E330FDD-AA4D-450A-A741-C50E8282E0B7}" type="pres">
      <dgm:prSet presAssocID="{12272D58-7F93-4E94-8B58-D298151ECDA4}" presName="txLvlOnly1" presStyleLbl="revTx" presStyleIdx="4" presStyleCnt="6" custScaleX="90013" custLinFactNeighborX="3227" custLinFactNeighborY="16528"/>
      <dgm:spPr/>
      <dgm:t>
        <a:bodyPr/>
        <a:lstStyle/>
        <a:p>
          <a:endParaRPr lang="tr-TR"/>
        </a:p>
      </dgm:t>
    </dgm:pt>
    <dgm:pt modelId="{E530405E-DE40-4D08-AC9A-F4B5245FDEC5}" type="pres">
      <dgm:prSet presAssocID="{E9C3C324-5965-488E-B3A7-37A94E809B49}" presName="noChildren" presStyleCnt="0"/>
      <dgm:spPr/>
    </dgm:pt>
    <dgm:pt modelId="{32232199-5A28-47D2-9A7C-E41C522EED0F}" type="pres">
      <dgm:prSet presAssocID="{E9C3C324-5965-488E-B3A7-37A94E809B49}" presName="gap" presStyleCnt="0"/>
      <dgm:spPr/>
    </dgm:pt>
    <dgm:pt modelId="{F3731034-6F82-4C95-8198-8F0C6D04F297}" type="pres">
      <dgm:prSet presAssocID="{E9C3C324-5965-488E-B3A7-37A94E809B49}" presName="medCircle2" presStyleLbl="vennNode1" presStyleIdx="5" presStyleCnt="6" custLinFactNeighborX="6018" custLinFactNeighborY="19264"/>
      <dgm:spPr/>
    </dgm:pt>
    <dgm:pt modelId="{EE89664D-9BF9-4A07-BC93-5F5867B56B35}" type="pres">
      <dgm:prSet presAssocID="{E9C3C324-5965-488E-B3A7-37A94E809B49}" presName="txLvlOnly1" presStyleLbl="revTx" presStyleIdx="5" presStyleCnt="6"/>
      <dgm:spPr/>
      <dgm:t>
        <a:bodyPr/>
        <a:lstStyle/>
        <a:p>
          <a:endParaRPr lang="tr-TR"/>
        </a:p>
      </dgm:t>
    </dgm:pt>
  </dgm:ptLst>
  <dgm:cxnLst>
    <dgm:cxn modelId="{00D8C9D7-5767-4B23-959F-7CF3F17EF048}" type="presOf" srcId="{DDAB08F0-9202-40ED-96A6-549159896429}" destId="{A50B86FC-4F09-4DD2-8AA2-6FA10D41F13D}" srcOrd="0" destOrd="0" presId="urn:microsoft.com/office/officeart/2008/layout/VerticalCircleList"/>
    <dgm:cxn modelId="{9527A3C3-9346-43E2-9499-E2BB64A93402}" srcId="{5F56EA32-FC12-4D18-B64C-A1B966B8FA66}" destId="{E9C3C324-5965-488E-B3A7-37A94E809B49}" srcOrd="5" destOrd="0" parTransId="{2D2BE0F8-2847-497F-B29F-0062B6C324D5}" sibTransId="{09AFABC8-C69E-4A8E-BA35-3509FA758E33}"/>
    <dgm:cxn modelId="{93B51D85-E0A3-4401-9057-D3BCC164A716}" type="presOf" srcId="{5F56EA32-FC12-4D18-B64C-A1B966B8FA66}" destId="{2F7FD4AB-6879-47F5-B074-5CDA02F68D2A}" srcOrd="0" destOrd="0" presId="urn:microsoft.com/office/officeart/2008/layout/VerticalCircleList"/>
    <dgm:cxn modelId="{357D0AAC-4964-4773-962F-8C165D5BE748}" type="presOf" srcId="{F14FE999-6D64-4A5F-9AD7-2818CFAE250A}" destId="{732C5DFA-A2AD-4D2F-B473-A7C1796EB18F}" srcOrd="0" destOrd="0" presId="urn:microsoft.com/office/officeart/2008/layout/VerticalCircleList"/>
    <dgm:cxn modelId="{02B326D4-2421-42EE-91C6-F0EB91A74C71}" type="presOf" srcId="{A4CCF778-471D-4294-A8B8-E6E6CA7C44D3}" destId="{F00989EC-2ABB-4734-8449-5585BEECF5B0}" srcOrd="0" destOrd="0" presId="urn:microsoft.com/office/officeart/2008/layout/VerticalCircleList"/>
    <dgm:cxn modelId="{9525D02E-D70D-411C-ACD3-EE1680E2E6FB}" srcId="{5F56EA32-FC12-4D18-B64C-A1B966B8FA66}" destId="{DDAB08F0-9202-40ED-96A6-549159896429}" srcOrd="2" destOrd="0" parTransId="{6B7A2F8D-65F5-48E8-BB20-A24888732770}" sibTransId="{AD4DC7AD-E791-48DA-AB1F-176FBE7D2278}"/>
    <dgm:cxn modelId="{2F0F62CC-EDD7-4999-95E1-FD575928BBB0}" srcId="{5F56EA32-FC12-4D18-B64C-A1B966B8FA66}" destId="{F14FE999-6D64-4A5F-9AD7-2818CFAE250A}" srcOrd="0" destOrd="0" parTransId="{C605F3EE-38D6-4BC4-B12E-D84FF6B3146A}" sibTransId="{D4DC5F4D-01ED-42EF-9DBC-07EEF5222DF6}"/>
    <dgm:cxn modelId="{A4D3600F-FD55-4E49-A788-8CE4C54A0977}" type="presOf" srcId="{12272D58-7F93-4E94-8B58-D298151ECDA4}" destId="{5E330FDD-AA4D-450A-A741-C50E8282E0B7}" srcOrd="0" destOrd="0" presId="urn:microsoft.com/office/officeart/2008/layout/VerticalCircleList"/>
    <dgm:cxn modelId="{70E107F2-931B-4353-9480-81E0B5DF2AEA}" srcId="{5F56EA32-FC12-4D18-B64C-A1B966B8FA66}" destId="{A4CCF778-471D-4294-A8B8-E6E6CA7C44D3}" srcOrd="3" destOrd="0" parTransId="{2A85CA25-4FE5-4C27-99BA-669AAB0299C2}" sibTransId="{4F132AD9-3345-4F86-98E3-F9D2C189FBAF}"/>
    <dgm:cxn modelId="{D2966EFE-A99B-4A6C-9D83-55EF32DFBE6B}" srcId="{5F56EA32-FC12-4D18-B64C-A1B966B8FA66}" destId="{12272D58-7F93-4E94-8B58-D298151ECDA4}" srcOrd="4" destOrd="0" parTransId="{5B10FB07-F0BA-480B-9392-704EAA28AC39}" sibTransId="{1FC05862-D56C-415B-9307-370B0249A612}"/>
    <dgm:cxn modelId="{0DE597B2-1F73-4175-9DAD-9254FF68F002}" type="presOf" srcId="{594DEB69-3909-4F3B-A5C5-5920860D7EB4}" destId="{5E1E3BCB-579C-476A-97FF-087A34A7A015}" srcOrd="0" destOrd="0" presId="urn:microsoft.com/office/officeart/2008/layout/VerticalCircleList"/>
    <dgm:cxn modelId="{DECA415E-15B6-4F5E-9501-9A1621088DD9}" srcId="{5F56EA32-FC12-4D18-B64C-A1B966B8FA66}" destId="{594DEB69-3909-4F3B-A5C5-5920860D7EB4}" srcOrd="1" destOrd="0" parTransId="{89FAB55D-1D26-4392-8EE2-45627D5073D4}" sibTransId="{FC81B0E8-E7C3-49E5-9AB9-938CC3AF9A56}"/>
    <dgm:cxn modelId="{BEEE3343-81C2-4EDC-88D5-434AEAD9DED5}" type="presOf" srcId="{E9C3C324-5965-488E-B3A7-37A94E809B49}" destId="{EE89664D-9BF9-4A07-BC93-5F5867B56B35}" srcOrd="0" destOrd="0" presId="urn:microsoft.com/office/officeart/2008/layout/VerticalCircleList"/>
    <dgm:cxn modelId="{7863F6C9-BEE7-46A3-A963-8034215B3B1A}" type="presParOf" srcId="{2F7FD4AB-6879-47F5-B074-5CDA02F68D2A}" destId="{FFC7F6F7-39E4-427F-9E26-5A3B98AB2BC5}" srcOrd="0" destOrd="0" presId="urn:microsoft.com/office/officeart/2008/layout/VerticalCircleList"/>
    <dgm:cxn modelId="{ACDB1733-B112-4D41-B1D3-9CFE09E55A77}" type="presParOf" srcId="{FFC7F6F7-39E4-427F-9E26-5A3B98AB2BC5}" destId="{0C48A62F-2173-47AD-93A0-D5B142A30015}" srcOrd="0" destOrd="0" presId="urn:microsoft.com/office/officeart/2008/layout/VerticalCircleList"/>
    <dgm:cxn modelId="{ED69792E-A605-4353-A149-AA2A8177756F}" type="presParOf" srcId="{FFC7F6F7-39E4-427F-9E26-5A3B98AB2BC5}" destId="{31D0BB04-680E-4EF6-A947-ACBE49D9B33F}" srcOrd="1" destOrd="0" presId="urn:microsoft.com/office/officeart/2008/layout/VerticalCircleList"/>
    <dgm:cxn modelId="{4A54A4E9-FC5F-4CAE-8EC3-E195E5A75016}" type="presParOf" srcId="{FFC7F6F7-39E4-427F-9E26-5A3B98AB2BC5}" destId="{732C5DFA-A2AD-4D2F-B473-A7C1796EB18F}" srcOrd="2" destOrd="0" presId="urn:microsoft.com/office/officeart/2008/layout/VerticalCircleList"/>
    <dgm:cxn modelId="{A3954B32-3FE8-4BF3-8EF9-92A673F91612}" type="presParOf" srcId="{2F7FD4AB-6879-47F5-B074-5CDA02F68D2A}" destId="{455C1474-BB93-4840-898F-6507A9E68105}" srcOrd="1" destOrd="0" presId="urn:microsoft.com/office/officeart/2008/layout/VerticalCircleList"/>
    <dgm:cxn modelId="{97EA2F77-A8C9-421A-8FA6-B89F94D6D4E0}" type="presParOf" srcId="{455C1474-BB93-4840-898F-6507A9E68105}" destId="{7720DF6D-C186-45AA-B818-0F8C80800CC5}" srcOrd="0" destOrd="0" presId="urn:microsoft.com/office/officeart/2008/layout/VerticalCircleList"/>
    <dgm:cxn modelId="{650ED619-E590-4A1F-83FA-F3463410F901}" type="presParOf" srcId="{455C1474-BB93-4840-898F-6507A9E68105}" destId="{413B0DC6-5C67-4AEE-8A80-2988A9520BBD}" srcOrd="1" destOrd="0" presId="urn:microsoft.com/office/officeart/2008/layout/VerticalCircleList"/>
    <dgm:cxn modelId="{8F21B5B0-2429-4A41-B93A-084F6C8E223D}" type="presParOf" srcId="{455C1474-BB93-4840-898F-6507A9E68105}" destId="{5E1E3BCB-579C-476A-97FF-087A34A7A015}" srcOrd="2" destOrd="0" presId="urn:microsoft.com/office/officeart/2008/layout/VerticalCircleList"/>
    <dgm:cxn modelId="{4C8B7E1F-1376-45ED-8FDE-FDF3E04E867E}" type="presParOf" srcId="{2F7FD4AB-6879-47F5-B074-5CDA02F68D2A}" destId="{26DE0750-E506-4469-81DB-2FB5E9DA20E0}" srcOrd="2" destOrd="0" presId="urn:microsoft.com/office/officeart/2008/layout/VerticalCircleList"/>
    <dgm:cxn modelId="{8BF17E05-C613-4CCA-96EB-F59E5FEBCD8A}" type="presParOf" srcId="{26DE0750-E506-4469-81DB-2FB5E9DA20E0}" destId="{37737ACE-3CDF-4398-BD59-37CFF55B33B6}" srcOrd="0" destOrd="0" presId="urn:microsoft.com/office/officeart/2008/layout/VerticalCircleList"/>
    <dgm:cxn modelId="{4065686A-3C8C-446C-A379-7EB430284D30}" type="presParOf" srcId="{26DE0750-E506-4469-81DB-2FB5E9DA20E0}" destId="{2640076F-3056-4761-B50C-34BEEF54E20A}" srcOrd="1" destOrd="0" presId="urn:microsoft.com/office/officeart/2008/layout/VerticalCircleList"/>
    <dgm:cxn modelId="{A37B6CED-5094-40D9-8B0D-F4418B7D7DAB}" type="presParOf" srcId="{26DE0750-E506-4469-81DB-2FB5E9DA20E0}" destId="{A50B86FC-4F09-4DD2-8AA2-6FA10D41F13D}" srcOrd="2" destOrd="0" presId="urn:microsoft.com/office/officeart/2008/layout/VerticalCircleList"/>
    <dgm:cxn modelId="{09D65095-04D1-4E5B-BC1C-7207650A2FCB}" type="presParOf" srcId="{2F7FD4AB-6879-47F5-B074-5CDA02F68D2A}" destId="{DC0D9F85-FDE4-4873-97E7-DAEE36551B27}" srcOrd="3" destOrd="0" presId="urn:microsoft.com/office/officeart/2008/layout/VerticalCircleList"/>
    <dgm:cxn modelId="{833F8F7B-11E2-4A01-92F5-5AB65C0A8765}" type="presParOf" srcId="{DC0D9F85-FDE4-4873-97E7-DAEE36551B27}" destId="{4ED2688D-605B-48AB-9846-FF0EDACA8107}" srcOrd="0" destOrd="0" presId="urn:microsoft.com/office/officeart/2008/layout/VerticalCircleList"/>
    <dgm:cxn modelId="{8DA8764D-9646-4B6A-8D5E-3CDECE32B00D}" type="presParOf" srcId="{DC0D9F85-FDE4-4873-97E7-DAEE36551B27}" destId="{30E876DA-2759-4913-BA94-603427AE7645}" srcOrd="1" destOrd="0" presId="urn:microsoft.com/office/officeart/2008/layout/VerticalCircleList"/>
    <dgm:cxn modelId="{C4128499-27BD-47D4-978F-C4145DC5C8DB}" type="presParOf" srcId="{DC0D9F85-FDE4-4873-97E7-DAEE36551B27}" destId="{F00989EC-2ABB-4734-8449-5585BEECF5B0}" srcOrd="2" destOrd="0" presId="urn:microsoft.com/office/officeart/2008/layout/VerticalCircleList"/>
    <dgm:cxn modelId="{DE594FCD-B5EC-425D-A70F-1C50B2A6F87B}" type="presParOf" srcId="{2F7FD4AB-6879-47F5-B074-5CDA02F68D2A}" destId="{81799B0A-53AC-4711-A292-05AAF8DF1A20}" srcOrd="4" destOrd="0" presId="urn:microsoft.com/office/officeart/2008/layout/VerticalCircleList"/>
    <dgm:cxn modelId="{EE358A15-22C5-47C3-895E-BBE7E112AD68}" type="presParOf" srcId="{81799B0A-53AC-4711-A292-05AAF8DF1A20}" destId="{C5A5DFEE-B7B8-41EA-A820-83A707069169}" srcOrd="0" destOrd="0" presId="urn:microsoft.com/office/officeart/2008/layout/VerticalCircleList"/>
    <dgm:cxn modelId="{4461F02B-BCFB-4205-8AE6-5126D11E9DA6}" type="presParOf" srcId="{81799B0A-53AC-4711-A292-05AAF8DF1A20}" destId="{DFA3419D-1394-44CF-B9AE-97CD76EBB902}" srcOrd="1" destOrd="0" presId="urn:microsoft.com/office/officeart/2008/layout/VerticalCircleList"/>
    <dgm:cxn modelId="{D762801A-5A97-40F0-A829-104727A0D417}" type="presParOf" srcId="{81799B0A-53AC-4711-A292-05AAF8DF1A20}" destId="{5E330FDD-AA4D-450A-A741-C50E8282E0B7}" srcOrd="2" destOrd="0" presId="urn:microsoft.com/office/officeart/2008/layout/VerticalCircleList"/>
    <dgm:cxn modelId="{280B5101-CD86-49D7-A91F-22812B587C6A}" type="presParOf" srcId="{2F7FD4AB-6879-47F5-B074-5CDA02F68D2A}" destId="{E530405E-DE40-4D08-AC9A-F4B5245FDEC5}" srcOrd="5" destOrd="0" presId="urn:microsoft.com/office/officeart/2008/layout/VerticalCircleList"/>
    <dgm:cxn modelId="{71310D3B-DFF8-42D4-935D-1405CDD6EF7D}" type="presParOf" srcId="{E530405E-DE40-4D08-AC9A-F4B5245FDEC5}" destId="{32232199-5A28-47D2-9A7C-E41C522EED0F}" srcOrd="0" destOrd="0" presId="urn:microsoft.com/office/officeart/2008/layout/VerticalCircleList"/>
    <dgm:cxn modelId="{D09DBF08-9860-43C3-A71E-DBC3145EA46F}" type="presParOf" srcId="{E530405E-DE40-4D08-AC9A-F4B5245FDEC5}" destId="{F3731034-6F82-4C95-8198-8F0C6D04F297}" srcOrd="1" destOrd="0" presId="urn:microsoft.com/office/officeart/2008/layout/VerticalCircleList"/>
    <dgm:cxn modelId="{FFBBB148-71D6-4A24-95FD-CF892CB24E1E}" type="presParOf" srcId="{E530405E-DE40-4D08-AC9A-F4B5245FDEC5}" destId="{EE89664D-9BF9-4A07-BC93-5F5867B56B35}" srcOrd="2" destOrd="0" presId="urn:microsoft.com/office/officeart/2008/layout/VerticalCircle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2B6629-9E33-4207-B658-8059E9B0ACC8}" type="doc">
      <dgm:prSet loTypeId="urn:microsoft.com/office/officeart/2009/layout/CircleArrowProcess" loCatId="process" qsTypeId="urn:microsoft.com/office/officeart/2005/8/quickstyle/simple1" qsCatId="simple" csTypeId="urn:microsoft.com/office/officeart/2005/8/colors/accent2_3" csCatId="accent2" phldr="1"/>
      <dgm:spPr/>
      <dgm:t>
        <a:bodyPr/>
        <a:lstStyle/>
        <a:p>
          <a:endParaRPr lang="tr-TR"/>
        </a:p>
      </dgm:t>
    </dgm:pt>
    <dgm:pt modelId="{15D722F0-0040-4B14-AA2B-192236E6B19E}">
      <dgm:prSet/>
      <dgm:spPr/>
      <dgm:t>
        <a:bodyPr/>
        <a:lstStyle/>
        <a:p>
          <a:pPr rtl="0"/>
          <a:r>
            <a:rPr lang="tr-TR" b="1" dirty="0" smtClean="0">
              <a:latin typeface="+mn-lt"/>
              <a:cs typeface="Arial" charset="0"/>
            </a:rPr>
            <a:t>Çocukluk Çağındaki Kötü Muamelenin </a:t>
          </a:r>
        </a:p>
        <a:p>
          <a:r>
            <a:rPr lang="tr-TR" b="1" dirty="0" smtClean="0">
              <a:latin typeface="+mn-lt"/>
              <a:cs typeface="Arial" charset="0"/>
            </a:rPr>
            <a:t>Neden </a:t>
          </a:r>
          <a:r>
            <a:rPr lang="tr-TR" b="1" dirty="0" smtClean="0">
              <a:solidFill>
                <a:schemeClr val="tx1"/>
              </a:solidFill>
              <a:latin typeface="+mn-lt"/>
              <a:cs typeface="Arial" charset="0"/>
            </a:rPr>
            <a:t>Olabileceği</a:t>
          </a:r>
          <a:r>
            <a:rPr lang="tr-TR" b="1" dirty="0" smtClean="0">
              <a:latin typeface="+mn-lt"/>
              <a:cs typeface="Arial" charset="0"/>
            </a:rPr>
            <a:t> Davranış Değişiklikleri</a:t>
          </a:r>
          <a:endParaRPr lang="tr-TR" dirty="0">
            <a:latin typeface="+mn-lt"/>
          </a:endParaRPr>
        </a:p>
      </dgm:t>
    </dgm:pt>
    <dgm:pt modelId="{E6DA7BB4-EC69-4626-8283-59069C1C96DF}" type="parTrans" cxnId="{55B4B803-7BBB-447B-8672-97926481324D}">
      <dgm:prSet/>
      <dgm:spPr/>
      <dgm:t>
        <a:bodyPr/>
        <a:lstStyle/>
        <a:p>
          <a:endParaRPr lang="tr-TR"/>
        </a:p>
      </dgm:t>
    </dgm:pt>
    <dgm:pt modelId="{1F98D355-5302-44BD-BD1D-1C215BCFF713}" type="sibTrans" cxnId="{55B4B803-7BBB-447B-8672-97926481324D}">
      <dgm:prSet/>
      <dgm:spPr/>
      <dgm:t>
        <a:bodyPr/>
        <a:lstStyle/>
        <a:p>
          <a:endParaRPr lang="tr-TR"/>
        </a:p>
      </dgm:t>
    </dgm:pt>
    <dgm:pt modelId="{14BCDE37-3DD0-42F9-AA11-BDD7015E091F}" type="pres">
      <dgm:prSet presAssocID="{B92B6629-9E33-4207-B658-8059E9B0ACC8}" presName="Name0" presStyleCnt="0">
        <dgm:presLayoutVars>
          <dgm:chMax val="7"/>
          <dgm:chPref val="7"/>
          <dgm:dir/>
          <dgm:animLvl val="lvl"/>
        </dgm:presLayoutVars>
      </dgm:prSet>
      <dgm:spPr/>
      <dgm:t>
        <a:bodyPr/>
        <a:lstStyle/>
        <a:p>
          <a:endParaRPr lang="tr-TR"/>
        </a:p>
      </dgm:t>
    </dgm:pt>
    <dgm:pt modelId="{A3D13C92-F039-46AA-B070-1FF8DE90A82F}" type="pres">
      <dgm:prSet presAssocID="{15D722F0-0040-4B14-AA2B-192236E6B19E}" presName="Accent1" presStyleCnt="0"/>
      <dgm:spPr/>
    </dgm:pt>
    <dgm:pt modelId="{F76F4A89-2E65-41D9-8437-BE733E01C756}" type="pres">
      <dgm:prSet presAssocID="{15D722F0-0040-4B14-AA2B-192236E6B19E}" presName="Accent" presStyleLbl="node1" presStyleIdx="0" presStyleCnt="1"/>
      <dgm:spPr/>
    </dgm:pt>
    <dgm:pt modelId="{56DCF8EA-5F98-4060-A928-CC8FFA68D112}" type="pres">
      <dgm:prSet presAssocID="{15D722F0-0040-4B14-AA2B-192236E6B19E}" presName="Parent1" presStyleLbl="revTx" presStyleIdx="0" presStyleCnt="1" custScaleY="140208">
        <dgm:presLayoutVars>
          <dgm:chMax val="1"/>
          <dgm:chPref val="1"/>
          <dgm:bulletEnabled val="1"/>
        </dgm:presLayoutVars>
      </dgm:prSet>
      <dgm:spPr/>
      <dgm:t>
        <a:bodyPr/>
        <a:lstStyle/>
        <a:p>
          <a:endParaRPr lang="tr-TR"/>
        </a:p>
      </dgm:t>
    </dgm:pt>
  </dgm:ptLst>
  <dgm:cxnLst>
    <dgm:cxn modelId="{55B4B803-7BBB-447B-8672-97926481324D}" srcId="{B92B6629-9E33-4207-B658-8059E9B0ACC8}" destId="{15D722F0-0040-4B14-AA2B-192236E6B19E}" srcOrd="0" destOrd="0" parTransId="{E6DA7BB4-EC69-4626-8283-59069C1C96DF}" sibTransId="{1F98D355-5302-44BD-BD1D-1C215BCFF713}"/>
    <dgm:cxn modelId="{94FD4004-1375-42DB-86E5-D1706662BA7E}" type="presOf" srcId="{15D722F0-0040-4B14-AA2B-192236E6B19E}" destId="{56DCF8EA-5F98-4060-A928-CC8FFA68D112}" srcOrd="0" destOrd="0" presId="urn:microsoft.com/office/officeart/2009/layout/CircleArrowProcess"/>
    <dgm:cxn modelId="{136C2497-6F70-44F3-8DF2-EE88081634FB}" type="presOf" srcId="{B92B6629-9E33-4207-B658-8059E9B0ACC8}" destId="{14BCDE37-3DD0-42F9-AA11-BDD7015E091F}" srcOrd="0" destOrd="0" presId="urn:microsoft.com/office/officeart/2009/layout/CircleArrowProcess"/>
    <dgm:cxn modelId="{30910BC7-1AC8-4890-A854-56511434C4CD}" type="presParOf" srcId="{14BCDE37-3DD0-42F9-AA11-BDD7015E091F}" destId="{A3D13C92-F039-46AA-B070-1FF8DE90A82F}" srcOrd="0" destOrd="0" presId="urn:microsoft.com/office/officeart/2009/layout/CircleArrowProcess"/>
    <dgm:cxn modelId="{71BEAFF2-7D67-43B9-9403-28F947FAB1D3}" type="presParOf" srcId="{A3D13C92-F039-46AA-B070-1FF8DE90A82F}" destId="{F76F4A89-2E65-41D9-8437-BE733E01C756}" srcOrd="0" destOrd="0" presId="urn:microsoft.com/office/officeart/2009/layout/CircleArrowProcess"/>
    <dgm:cxn modelId="{F0ECC475-AD05-4868-8E9A-C7C30B4DF27A}" type="presParOf" srcId="{14BCDE37-3DD0-42F9-AA11-BDD7015E091F}" destId="{56DCF8EA-5F98-4060-A928-CC8FFA68D112}"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CDED9D-F2A4-4A7A-9E89-DCF8B79B7124}" type="doc">
      <dgm:prSet loTypeId="urn:microsoft.com/office/officeart/2005/8/layout/vList2" loCatId="list" qsTypeId="urn:microsoft.com/office/officeart/2005/8/quickstyle/3d7" qsCatId="3D" csTypeId="urn:microsoft.com/office/officeart/2005/8/colors/colorful5" csCatId="colorful"/>
      <dgm:spPr/>
      <dgm:t>
        <a:bodyPr/>
        <a:lstStyle/>
        <a:p>
          <a:endParaRPr lang="tr-TR"/>
        </a:p>
      </dgm:t>
    </dgm:pt>
    <dgm:pt modelId="{CA52D178-D5AD-4F03-8A04-E3B6481C3F55}">
      <dgm:prSet/>
      <dgm:spPr/>
      <dgm:t>
        <a:bodyPr/>
        <a:lstStyle/>
        <a:p>
          <a:pPr rtl="0"/>
          <a:r>
            <a:rPr lang="tr-TR" dirty="0" smtClean="0"/>
            <a:t>Uyku bozuklukları	</a:t>
          </a:r>
          <a:endParaRPr lang="tr-TR" dirty="0"/>
        </a:p>
      </dgm:t>
    </dgm:pt>
    <dgm:pt modelId="{2D4AB70A-CF5C-4340-A1BB-521BA1D9F686}" type="parTrans" cxnId="{F17F9AD4-B1B0-4ECE-B3EC-9D655C9475CA}">
      <dgm:prSet/>
      <dgm:spPr/>
      <dgm:t>
        <a:bodyPr/>
        <a:lstStyle/>
        <a:p>
          <a:endParaRPr lang="tr-TR"/>
        </a:p>
      </dgm:t>
    </dgm:pt>
    <dgm:pt modelId="{AC408487-B29F-428A-A50A-93C79C5D30AC}" type="sibTrans" cxnId="{F17F9AD4-B1B0-4ECE-B3EC-9D655C9475CA}">
      <dgm:prSet/>
      <dgm:spPr/>
      <dgm:t>
        <a:bodyPr/>
        <a:lstStyle/>
        <a:p>
          <a:endParaRPr lang="tr-TR"/>
        </a:p>
      </dgm:t>
    </dgm:pt>
    <dgm:pt modelId="{9A801A40-FADA-4282-A3C0-86139CB9E309}">
      <dgm:prSet/>
      <dgm:spPr/>
      <dgm:t>
        <a:bodyPr/>
        <a:lstStyle/>
        <a:p>
          <a:pPr rtl="0"/>
          <a:r>
            <a:rPr lang="tr-TR" smtClean="0"/>
            <a:t>Aşırı talepkarlık	</a:t>
          </a:r>
          <a:endParaRPr lang="tr-TR"/>
        </a:p>
      </dgm:t>
    </dgm:pt>
    <dgm:pt modelId="{509FF1E7-41FA-40E1-99C3-1F4F65AAAF3C}" type="parTrans" cxnId="{6FFB1A32-020B-4AA2-91BC-4130795713A6}">
      <dgm:prSet/>
      <dgm:spPr/>
      <dgm:t>
        <a:bodyPr/>
        <a:lstStyle/>
        <a:p>
          <a:endParaRPr lang="tr-TR"/>
        </a:p>
      </dgm:t>
    </dgm:pt>
    <dgm:pt modelId="{B25DACE4-CD60-4160-9EAD-25CC0905DE28}" type="sibTrans" cxnId="{6FFB1A32-020B-4AA2-91BC-4130795713A6}">
      <dgm:prSet/>
      <dgm:spPr/>
      <dgm:t>
        <a:bodyPr/>
        <a:lstStyle/>
        <a:p>
          <a:endParaRPr lang="tr-TR"/>
        </a:p>
      </dgm:t>
    </dgm:pt>
    <dgm:pt modelId="{08643594-2D0C-483E-BEC3-56BDC9B6184F}">
      <dgm:prSet/>
      <dgm:spPr/>
      <dgm:t>
        <a:bodyPr/>
        <a:lstStyle/>
        <a:p>
          <a:pPr rtl="0"/>
          <a:r>
            <a:rPr lang="tr-TR" dirty="0" smtClean="0"/>
            <a:t>Karşı gelme		</a:t>
          </a:r>
          <a:endParaRPr lang="tr-TR" dirty="0"/>
        </a:p>
      </dgm:t>
    </dgm:pt>
    <dgm:pt modelId="{C1CCBA68-8C26-48B7-BC2C-D45B833343F3}" type="parTrans" cxnId="{0B3B4623-A04D-47EA-AAB3-D3874F955829}">
      <dgm:prSet/>
      <dgm:spPr/>
      <dgm:t>
        <a:bodyPr/>
        <a:lstStyle/>
        <a:p>
          <a:endParaRPr lang="tr-TR"/>
        </a:p>
      </dgm:t>
    </dgm:pt>
    <dgm:pt modelId="{57DB341A-7438-4C6A-823E-F1C8A79752A1}" type="sibTrans" cxnId="{0B3B4623-A04D-47EA-AAB3-D3874F955829}">
      <dgm:prSet/>
      <dgm:spPr/>
      <dgm:t>
        <a:bodyPr/>
        <a:lstStyle/>
        <a:p>
          <a:endParaRPr lang="tr-TR"/>
        </a:p>
      </dgm:t>
    </dgm:pt>
    <dgm:pt modelId="{EAAA3BCB-BDD7-43FB-BA89-D472082FC313}">
      <dgm:prSet/>
      <dgm:spPr/>
      <dgm:t>
        <a:bodyPr/>
        <a:lstStyle/>
        <a:p>
          <a:pPr rtl="0"/>
          <a:r>
            <a:rPr lang="tr-TR" smtClean="0"/>
            <a:t>Dürtüsellik, saldırganlık	</a:t>
          </a:r>
          <a:endParaRPr lang="tr-TR"/>
        </a:p>
      </dgm:t>
    </dgm:pt>
    <dgm:pt modelId="{D57006C8-2138-4D18-A395-CC71FFC11C0D}" type="parTrans" cxnId="{5AD874C5-FCE0-43C6-B989-004E7F04CFCA}">
      <dgm:prSet/>
      <dgm:spPr/>
      <dgm:t>
        <a:bodyPr/>
        <a:lstStyle/>
        <a:p>
          <a:endParaRPr lang="tr-TR"/>
        </a:p>
      </dgm:t>
    </dgm:pt>
    <dgm:pt modelId="{40ADF670-B831-4196-8A80-3543F73D2918}" type="sibTrans" cxnId="{5AD874C5-FCE0-43C6-B989-004E7F04CFCA}">
      <dgm:prSet/>
      <dgm:spPr/>
      <dgm:t>
        <a:bodyPr/>
        <a:lstStyle/>
        <a:p>
          <a:endParaRPr lang="tr-TR"/>
        </a:p>
      </dgm:t>
    </dgm:pt>
    <dgm:pt modelId="{733EE1EA-520E-4174-92E9-2E60B509EFD9}">
      <dgm:prSet/>
      <dgm:spPr/>
      <dgm:t>
        <a:bodyPr/>
        <a:lstStyle/>
        <a:p>
          <a:pPr rtl="0"/>
          <a:r>
            <a:rPr lang="tr-TR" smtClean="0"/>
            <a:t>İçe dönüklük, engellenme/baskılanma duygusu</a:t>
          </a:r>
          <a:endParaRPr lang="tr-TR"/>
        </a:p>
      </dgm:t>
    </dgm:pt>
    <dgm:pt modelId="{B711C02B-8D06-4301-A259-C1BBC2CD8899}" type="parTrans" cxnId="{0E372B87-5F80-4E78-A6CF-A7BD4D2CBC6A}">
      <dgm:prSet/>
      <dgm:spPr/>
      <dgm:t>
        <a:bodyPr/>
        <a:lstStyle/>
        <a:p>
          <a:endParaRPr lang="tr-TR"/>
        </a:p>
      </dgm:t>
    </dgm:pt>
    <dgm:pt modelId="{BD7842CB-6E6E-4AB3-8ACD-52C73357E799}" type="sibTrans" cxnId="{0E372B87-5F80-4E78-A6CF-A7BD4D2CBC6A}">
      <dgm:prSet/>
      <dgm:spPr/>
      <dgm:t>
        <a:bodyPr/>
        <a:lstStyle/>
        <a:p>
          <a:endParaRPr lang="tr-TR"/>
        </a:p>
      </dgm:t>
    </dgm:pt>
    <dgm:pt modelId="{AEDB4E0D-E6FD-4BE7-9417-12735EEE593D}">
      <dgm:prSet/>
      <dgm:spPr/>
      <dgm:t>
        <a:bodyPr/>
        <a:lstStyle/>
        <a:p>
          <a:pPr rtl="0"/>
          <a:r>
            <a:rPr lang="tr-TR" smtClean="0"/>
            <a:t>Aşırı uyumlu, aşırı itaatkar olma	</a:t>
          </a:r>
          <a:endParaRPr lang="tr-TR"/>
        </a:p>
      </dgm:t>
    </dgm:pt>
    <dgm:pt modelId="{CDD63F86-BA4F-4EC8-A1E6-5C51BB8B924A}" type="parTrans" cxnId="{2E6A1E51-6623-49F8-9EE8-E52A8AB33608}">
      <dgm:prSet/>
      <dgm:spPr/>
      <dgm:t>
        <a:bodyPr/>
        <a:lstStyle/>
        <a:p>
          <a:endParaRPr lang="tr-TR"/>
        </a:p>
      </dgm:t>
    </dgm:pt>
    <dgm:pt modelId="{916ADB6E-3A5F-4620-A7BB-057CED9EC745}" type="sibTrans" cxnId="{2E6A1E51-6623-49F8-9EE8-E52A8AB33608}">
      <dgm:prSet/>
      <dgm:spPr/>
      <dgm:t>
        <a:bodyPr/>
        <a:lstStyle/>
        <a:p>
          <a:endParaRPr lang="tr-TR"/>
        </a:p>
      </dgm:t>
    </dgm:pt>
    <dgm:pt modelId="{3371AE8C-0CAB-447C-8566-BA61BEB7EC6A}">
      <dgm:prSet/>
      <dgm:spPr/>
      <dgm:t>
        <a:bodyPr/>
        <a:lstStyle/>
        <a:p>
          <a:pPr rtl="0"/>
          <a:r>
            <a:rPr lang="tr-TR" smtClean="0"/>
            <a:t>Ana-babaya/bakım veren kişiye aşırı yapışma </a:t>
          </a:r>
          <a:endParaRPr lang="tr-TR"/>
        </a:p>
      </dgm:t>
    </dgm:pt>
    <dgm:pt modelId="{24D3EC67-1EA7-406C-B412-0A4B89B431D6}" type="parTrans" cxnId="{C4C186FC-146A-4914-B9F8-087941D5A541}">
      <dgm:prSet/>
      <dgm:spPr/>
      <dgm:t>
        <a:bodyPr/>
        <a:lstStyle/>
        <a:p>
          <a:endParaRPr lang="tr-TR"/>
        </a:p>
      </dgm:t>
    </dgm:pt>
    <dgm:pt modelId="{FFEA23E9-3215-411B-BB66-99DFCB5269CC}" type="sibTrans" cxnId="{C4C186FC-146A-4914-B9F8-087941D5A541}">
      <dgm:prSet/>
      <dgm:spPr/>
      <dgm:t>
        <a:bodyPr/>
        <a:lstStyle/>
        <a:p>
          <a:endParaRPr lang="tr-TR"/>
        </a:p>
      </dgm:t>
    </dgm:pt>
    <dgm:pt modelId="{75C2204B-D6C7-4BF1-9030-C0CB537E5E9A}">
      <dgm:prSet/>
      <dgm:spPr/>
      <dgm:t>
        <a:bodyPr/>
        <a:lstStyle/>
        <a:p>
          <a:pPr rtl="0"/>
          <a:r>
            <a:rPr lang="tr-TR" smtClean="0"/>
            <a:t>Ana-babadan/bakım veren kişiden  ayrılığa aldırmama	</a:t>
          </a:r>
          <a:endParaRPr lang="tr-TR"/>
        </a:p>
      </dgm:t>
    </dgm:pt>
    <dgm:pt modelId="{6DA4FCBF-0B49-4078-BD75-459FC88D68D8}" type="parTrans" cxnId="{FB02E09C-7533-487E-8D91-29B598469720}">
      <dgm:prSet/>
      <dgm:spPr/>
      <dgm:t>
        <a:bodyPr/>
        <a:lstStyle/>
        <a:p>
          <a:endParaRPr lang="tr-TR"/>
        </a:p>
      </dgm:t>
    </dgm:pt>
    <dgm:pt modelId="{3FD2A81E-17BC-4DA6-B99F-4F131947124C}" type="sibTrans" cxnId="{FB02E09C-7533-487E-8D91-29B598469720}">
      <dgm:prSet/>
      <dgm:spPr/>
      <dgm:t>
        <a:bodyPr/>
        <a:lstStyle/>
        <a:p>
          <a:endParaRPr lang="tr-TR"/>
        </a:p>
      </dgm:t>
    </dgm:pt>
    <dgm:pt modelId="{EC71DEB9-0BBB-4C1A-B68B-BA320B1397E6}" type="pres">
      <dgm:prSet presAssocID="{66CDED9D-F2A4-4A7A-9E89-DCF8B79B7124}" presName="linear" presStyleCnt="0">
        <dgm:presLayoutVars>
          <dgm:animLvl val="lvl"/>
          <dgm:resizeHandles val="exact"/>
        </dgm:presLayoutVars>
      </dgm:prSet>
      <dgm:spPr/>
      <dgm:t>
        <a:bodyPr/>
        <a:lstStyle/>
        <a:p>
          <a:endParaRPr lang="tr-TR"/>
        </a:p>
      </dgm:t>
    </dgm:pt>
    <dgm:pt modelId="{146256A6-3260-4183-8B05-0C90594FB394}" type="pres">
      <dgm:prSet presAssocID="{CA52D178-D5AD-4F03-8A04-E3B6481C3F55}" presName="parentText" presStyleLbl="node1" presStyleIdx="0" presStyleCnt="8">
        <dgm:presLayoutVars>
          <dgm:chMax val="0"/>
          <dgm:bulletEnabled val="1"/>
        </dgm:presLayoutVars>
      </dgm:prSet>
      <dgm:spPr/>
      <dgm:t>
        <a:bodyPr/>
        <a:lstStyle/>
        <a:p>
          <a:endParaRPr lang="tr-TR"/>
        </a:p>
      </dgm:t>
    </dgm:pt>
    <dgm:pt modelId="{2F0B128D-9284-42EC-8294-2F9F20D52892}" type="pres">
      <dgm:prSet presAssocID="{AC408487-B29F-428A-A50A-93C79C5D30AC}" presName="spacer" presStyleCnt="0"/>
      <dgm:spPr/>
      <dgm:t>
        <a:bodyPr/>
        <a:lstStyle/>
        <a:p>
          <a:endParaRPr lang="tr-TR"/>
        </a:p>
      </dgm:t>
    </dgm:pt>
    <dgm:pt modelId="{384E1711-A4BD-4F95-A9D9-F54E2CE6FBC2}" type="pres">
      <dgm:prSet presAssocID="{9A801A40-FADA-4282-A3C0-86139CB9E309}" presName="parentText" presStyleLbl="node1" presStyleIdx="1" presStyleCnt="8">
        <dgm:presLayoutVars>
          <dgm:chMax val="0"/>
          <dgm:bulletEnabled val="1"/>
        </dgm:presLayoutVars>
      </dgm:prSet>
      <dgm:spPr/>
      <dgm:t>
        <a:bodyPr/>
        <a:lstStyle/>
        <a:p>
          <a:endParaRPr lang="tr-TR"/>
        </a:p>
      </dgm:t>
    </dgm:pt>
    <dgm:pt modelId="{964FF641-019D-43C7-9BEA-454F028CC4E3}" type="pres">
      <dgm:prSet presAssocID="{B25DACE4-CD60-4160-9EAD-25CC0905DE28}" presName="spacer" presStyleCnt="0"/>
      <dgm:spPr/>
      <dgm:t>
        <a:bodyPr/>
        <a:lstStyle/>
        <a:p>
          <a:endParaRPr lang="tr-TR"/>
        </a:p>
      </dgm:t>
    </dgm:pt>
    <dgm:pt modelId="{2BFFF477-BC2F-495B-9C23-57C6AF33DD78}" type="pres">
      <dgm:prSet presAssocID="{08643594-2D0C-483E-BEC3-56BDC9B6184F}" presName="parentText" presStyleLbl="node1" presStyleIdx="2" presStyleCnt="8">
        <dgm:presLayoutVars>
          <dgm:chMax val="0"/>
          <dgm:bulletEnabled val="1"/>
        </dgm:presLayoutVars>
      </dgm:prSet>
      <dgm:spPr/>
      <dgm:t>
        <a:bodyPr/>
        <a:lstStyle/>
        <a:p>
          <a:endParaRPr lang="tr-TR"/>
        </a:p>
      </dgm:t>
    </dgm:pt>
    <dgm:pt modelId="{0E74B65E-CD2D-47B2-83F1-FE9542808352}" type="pres">
      <dgm:prSet presAssocID="{57DB341A-7438-4C6A-823E-F1C8A79752A1}" presName="spacer" presStyleCnt="0"/>
      <dgm:spPr/>
      <dgm:t>
        <a:bodyPr/>
        <a:lstStyle/>
        <a:p>
          <a:endParaRPr lang="tr-TR"/>
        </a:p>
      </dgm:t>
    </dgm:pt>
    <dgm:pt modelId="{E0F44D5D-F9BD-48AA-8C6A-1AAB33660933}" type="pres">
      <dgm:prSet presAssocID="{EAAA3BCB-BDD7-43FB-BA89-D472082FC313}" presName="parentText" presStyleLbl="node1" presStyleIdx="3" presStyleCnt="8">
        <dgm:presLayoutVars>
          <dgm:chMax val="0"/>
          <dgm:bulletEnabled val="1"/>
        </dgm:presLayoutVars>
      </dgm:prSet>
      <dgm:spPr/>
      <dgm:t>
        <a:bodyPr/>
        <a:lstStyle/>
        <a:p>
          <a:endParaRPr lang="tr-TR"/>
        </a:p>
      </dgm:t>
    </dgm:pt>
    <dgm:pt modelId="{33AA53E6-2EF0-49FE-A7AC-00A015817C5D}" type="pres">
      <dgm:prSet presAssocID="{40ADF670-B831-4196-8A80-3543F73D2918}" presName="spacer" presStyleCnt="0"/>
      <dgm:spPr/>
      <dgm:t>
        <a:bodyPr/>
        <a:lstStyle/>
        <a:p>
          <a:endParaRPr lang="tr-TR"/>
        </a:p>
      </dgm:t>
    </dgm:pt>
    <dgm:pt modelId="{BC98E583-E906-446D-B62A-DBB441CFAC3B}" type="pres">
      <dgm:prSet presAssocID="{733EE1EA-520E-4174-92E9-2E60B509EFD9}" presName="parentText" presStyleLbl="node1" presStyleIdx="4" presStyleCnt="8">
        <dgm:presLayoutVars>
          <dgm:chMax val="0"/>
          <dgm:bulletEnabled val="1"/>
        </dgm:presLayoutVars>
      </dgm:prSet>
      <dgm:spPr/>
      <dgm:t>
        <a:bodyPr/>
        <a:lstStyle/>
        <a:p>
          <a:endParaRPr lang="tr-TR"/>
        </a:p>
      </dgm:t>
    </dgm:pt>
    <dgm:pt modelId="{57917A12-8C1D-4E6A-B5E1-D64EFEBA24BA}" type="pres">
      <dgm:prSet presAssocID="{BD7842CB-6E6E-4AB3-8ACD-52C73357E799}" presName="spacer" presStyleCnt="0"/>
      <dgm:spPr/>
      <dgm:t>
        <a:bodyPr/>
        <a:lstStyle/>
        <a:p>
          <a:endParaRPr lang="tr-TR"/>
        </a:p>
      </dgm:t>
    </dgm:pt>
    <dgm:pt modelId="{3604CA44-E1BA-424D-B7F1-62544A9572AA}" type="pres">
      <dgm:prSet presAssocID="{AEDB4E0D-E6FD-4BE7-9417-12735EEE593D}" presName="parentText" presStyleLbl="node1" presStyleIdx="5" presStyleCnt="8">
        <dgm:presLayoutVars>
          <dgm:chMax val="0"/>
          <dgm:bulletEnabled val="1"/>
        </dgm:presLayoutVars>
      </dgm:prSet>
      <dgm:spPr/>
      <dgm:t>
        <a:bodyPr/>
        <a:lstStyle/>
        <a:p>
          <a:endParaRPr lang="tr-TR"/>
        </a:p>
      </dgm:t>
    </dgm:pt>
    <dgm:pt modelId="{B731C075-C69B-476D-A54B-9D4D89A37555}" type="pres">
      <dgm:prSet presAssocID="{916ADB6E-3A5F-4620-A7BB-057CED9EC745}" presName="spacer" presStyleCnt="0"/>
      <dgm:spPr/>
      <dgm:t>
        <a:bodyPr/>
        <a:lstStyle/>
        <a:p>
          <a:endParaRPr lang="tr-TR"/>
        </a:p>
      </dgm:t>
    </dgm:pt>
    <dgm:pt modelId="{B59EE486-2F60-4EDE-B831-FDDF6395208E}" type="pres">
      <dgm:prSet presAssocID="{3371AE8C-0CAB-447C-8566-BA61BEB7EC6A}" presName="parentText" presStyleLbl="node1" presStyleIdx="6" presStyleCnt="8">
        <dgm:presLayoutVars>
          <dgm:chMax val="0"/>
          <dgm:bulletEnabled val="1"/>
        </dgm:presLayoutVars>
      </dgm:prSet>
      <dgm:spPr/>
      <dgm:t>
        <a:bodyPr/>
        <a:lstStyle/>
        <a:p>
          <a:endParaRPr lang="tr-TR"/>
        </a:p>
      </dgm:t>
    </dgm:pt>
    <dgm:pt modelId="{0B5D3194-3EBB-4A98-95DA-7DA169914F7B}" type="pres">
      <dgm:prSet presAssocID="{FFEA23E9-3215-411B-BB66-99DFCB5269CC}" presName="spacer" presStyleCnt="0"/>
      <dgm:spPr/>
      <dgm:t>
        <a:bodyPr/>
        <a:lstStyle/>
        <a:p>
          <a:endParaRPr lang="tr-TR"/>
        </a:p>
      </dgm:t>
    </dgm:pt>
    <dgm:pt modelId="{40323523-92B7-4D02-B01B-2BD1F1195E7D}" type="pres">
      <dgm:prSet presAssocID="{75C2204B-D6C7-4BF1-9030-C0CB537E5E9A}" presName="parentText" presStyleLbl="node1" presStyleIdx="7" presStyleCnt="8">
        <dgm:presLayoutVars>
          <dgm:chMax val="0"/>
          <dgm:bulletEnabled val="1"/>
        </dgm:presLayoutVars>
      </dgm:prSet>
      <dgm:spPr/>
      <dgm:t>
        <a:bodyPr/>
        <a:lstStyle/>
        <a:p>
          <a:endParaRPr lang="tr-TR"/>
        </a:p>
      </dgm:t>
    </dgm:pt>
  </dgm:ptLst>
  <dgm:cxnLst>
    <dgm:cxn modelId="{0B3B4623-A04D-47EA-AAB3-D3874F955829}" srcId="{66CDED9D-F2A4-4A7A-9E89-DCF8B79B7124}" destId="{08643594-2D0C-483E-BEC3-56BDC9B6184F}" srcOrd="2" destOrd="0" parTransId="{C1CCBA68-8C26-48B7-BC2C-D45B833343F3}" sibTransId="{57DB341A-7438-4C6A-823E-F1C8A79752A1}"/>
    <dgm:cxn modelId="{C4C186FC-146A-4914-B9F8-087941D5A541}" srcId="{66CDED9D-F2A4-4A7A-9E89-DCF8B79B7124}" destId="{3371AE8C-0CAB-447C-8566-BA61BEB7EC6A}" srcOrd="6" destOrd="0" parTransId="{24D3EC67-1EA7-406C-B412-0A4B89B431D6}" sibTransId="{FFEA23E9-3215-411B-BB66-99DFCB5269CC}"/>
    <dgm:cxn modelId="{C10882EA-6BBE-4204-981B-34B18F5CD747}" type="presOf" srcId="{3371AE8C-0CAB-447C-8566-BA61BEB7EC6A}" destId="{B59EE486-2F60-4EDE-B831-FDDF6395208E}" srcOrd="0" destOrd="0" presId="urn:microsoft.com/office/officeart/2005/8/layout/vList2"/>
    <dgm:cxn modelId="{7A089E46-40BA-4AB8-B6E4-CD874DAE2221}" type="presOf" srcId="{9A801A40-FADA-4282-A3C0-86139CB9E309}" destId="{384E1711-A4BD-4F95-A9D9-F54E2CE6FBC2}" srcOrd="0" destOrd="0" presId="urn:microsoft.com/office/officeart/2005/8/layout/vList2"/>
    <dgm:cxn modelId="{6ADCE537-E8BB-4A14-B3B5-99D0F7DFD2BD}" type="presOf" srcId="{733EE1EA-520E-4174-92E9-2E60B509EFD9}" destId="{BC98E583-E906-446D-B62A-DBB441CFAC3B}" srcOrd="0" destOrd="0" presId="urn:microsoft.com/office/officeart/2005/8/layout/vList2"/>
    <dgm:cxn modelId="{5841F607-73C3-494F-A442-9B890F8C2B05}" type="presOf" srcId="{75C2204B-D6C7-4BF1-9030-C0CB537E5E9A}" destId="{40323523-92B7-4D02-B01B-2BD1F1195E7D}" srcOrd="0" destOrd="0" presId="urn:microsoft.com/office/officeart/2005/8/layout/vList2"/>
    <dgm:cxn modelId="{6B4E0A17-4BFB-4D97-9440-BFC9DB59B4A7}" type="presOf" srcId="{08643594-2D0C-483E-BEC3-56BDC9B6184F}" destId="{2BFFF477-BC2F-495B-9C23-57C6AF33DD78}" srcOrd="0" destOrd="0" presId="urn:microsoft.com/office/officeart/2005/8/layout/vList2"/>
    <dgm:cxn modelId="{5AD874C5-FCE0-43C6-B989-004E7F04CFCA}" srcId="{66CDED9D-F2A4-4A7A-9E89-DCF8B79B7124}" destId="{EAAA3BCB-BDD7-43FB-BA89-D472082FC313}" srcOrd="3" destOrd="0" parTransId="{D57006C8-2138-4D18-A395-CC71FFC11C0D}" sibTransId="{40ADF670-B831-4196-8A80-3543F73D2918}"/>
    <dgm:cxn modelId="{6FFB1A32-020B-4AA2-91BC-4130795713A6}" srcId="{66CDED9D-F2A4-4A7A-9E89-DCF8B79B7124}" destId="{9A801A40-FADA-4282-A3C0-86139CB9E309}" srcOrd="1" destOrd="0" parTransId="{509FF1E7-41FA-40E1-99C3-1F4F65AAAF3C}" sibTransId="{B25DACE4-CD60-4160-9EAD-25CC0905DE28}"/>
    <dgm:cxn modelId="{0E372B87-5F80-4E78-A6CF-A7BD4D2CBC6A}" srcId="{66CDED9D-F2A4-4A7A-9E89-DCF8B79B7124}" destId="{733EE1EA-520E-4174-92E9-2E60B509EFD9}" srcOrd="4" destOrd="0" parTransId="{B711C02B-8D06-4301-A259-C1BBC2CD8899}" sibTransId="{BD7842CB-6E6E-4AB3-8ACD-52C73357E799}"/>
    <dgm:cxn modelId="{FB02E09C-7533-487E-8D91-29B598469720}" srcId="{66CDED9D-F2A4-4A7A-9E89-DCF8B79B7124}" destId="{75C2204B-D6C7-4BF1-9030-C0CB537E5E9A}" srcOrd="7" destOrd="0" parTransId="{6DA4FCBF-0B49-4078-BD75-459FC88D68D8}" sibTransId="{3FD2A81E-17BC-4DA6-B99F-4F131947124C}"/>
    <dgm:cxn modelId="{F17F9AD4-B1B0-4ECE-B3EC-9D655C9475CA}" srcId="{66CDED9D-F2A4-4A7A-9E89-DCF8B79B7124}" destId="{CA52D178-D5AD-4F03-8A04-E3B6481C3F55}" srcOrd="0" destOrd="0" parTransId="{2D4AB70A-CF5C-4340-A1BB-521BA1D9F686}" sibTransId="{AC408487-B29F-428A-A50A-93C79C5D30AC}"/>
    <dgm:cxn modelId="{2E6A1E51-6623-49F8-9EE8-E52A8AB33608}" srcId="{66CDED9D-F2A4-4A7A-9E89-DCF8B79B7124}" destId="{AEDB4E0D-E6FD-4BE7-9417-12735EEE593D}" srcOrd="5" destOrd="0" parTransId="{CDD63F86-BA4F-4EC8-A1E6-5C51BB8B924A}" sibTransId="{916ADB6E-3A5F-4620-A7BB-057CED9EC745}"/>
    <dgm:cxn modelId="{D6DFB83E-847E-4C7E-A7E6-4C467DB89C35}" type="presOf" srcId="{AEDB4E0D-E6FD-4BE7-9417-12735EEE593D}" destId="{3604CA44-E1BA-424D-B7F1-62544A9572AA}" srcOrd="0" destOrd="0" presId="urn:microsoft.com/office/officeart/2005/8/layout/vList2"/>
    <dgm:cxn modelId="{AFE53A22-DBBA-4844-8285-863746064570}" type="presOf" srcId="{EAAA3BCB-BDD7-43FB-BA89-D472082FC313}" destId="{E0F44D5D-F9BD-48AA-8C6A-1AAB33660933}" srcOrd="0" destOrd="0" presId="urn:microsoft.com/office/officeart/2005/8/layout/vList2"/>
    <dgm:cxn modelId="{20329504-6810-420E-95A7-5A08185977DF}" type="presOf" srcId="{66CDED9D-F2A4-4A7A-9E89-DCF8B79B7124}" destId="{EC71DEB9-0BBB-4C1A-B68B-BA320B1397E6}" srcOrd="0" destOrd="0" presId="urn:microsoft.com/office/officeart/2005/8/layout/vList2"/>
    <dgm:cxn modelId="{23DA1CC0-CA57-4F40-BA9A-1511C165A9DA}" type="presOf" srcId="{CA52D178-D5AD-4F03-8A04-E3B6481C3F55}" destId="{146256A6-3260-4183-8B05-0C90594FB394}" srcOrd="0" destOrd="0" presId="urn:microsoft.com/office/officeart/2005/8/layout/vList2"/>
    <dgm:cxn modelId="{7B3ABC4A-27C3-49E9-9760-FD8E36D0E25D}" type="presParOf" srcId="{EC71DEB9-0BBB-4C1A-B68B-BA320B1397E6}" destId="{146256A6-3260-4183-8B05-0C90594FB394}" srcOrd="0" destOrd="0" presId="urn:microsoft.com/office/officeart/2005/8/layout/vList2"/>
    <dgm:cxn modelId="{84DD7A4E-A411-4C64-A407-4746F99156A1}" type="presParOf" srcId="{EC71DEB9-0BBB-4C1A-B68B-BA320B1397E6}" destId="{2F0B128D-9284-42EC-8294-2F9F20D52892}" srcOrd="1" destOrd="0" presId="urn:microsoft.com/office/officeart/2005/8/layout/vList2"/>
    <dgm:cxn modelId="{E782321B-F31F-45BB-ADCD-544950DC1654}" type="presParOf" srcId="{EC71DEB9-0BBB-4C1A-B68B-BA320B1397E6}" destId="{384E1711-A4BD-4F95-A9D9-F54E2CE6FBC2}" srcOrd="2" destOrd="0" presId="urn:microsoft.com/office/officeart/2005/8/layout/vList2"/>
    <dgm:cxn modelId="{10BBD8B8-887E-48A7-9ED0-55211BFF7363}" type="presParOf" srcId="{EC71DEB9-0BBB-4C1A-B68B-BA320B1397E6}" destId="{964FF641-019D-43C7-9BEA-454F028CC4E3}" srcOrd="3" destOrd="0" presId="urn:microsoft.com/office/officeart/2005/8/layout/vList2"/>
    <dgm:cxn modelId="{3F0E380C-AFCE-4E6B-BA68-87E6F0D9CD85}" type="presParOf" srcId="{EC71DEB9-0BBB-4C1A-B68B-BA320B1397E6}" destId="{2BFFF477-BC2F-495B-9C23-57C6AF33DD78}" srcOrd="4" destOrd="0" presId="urn:microsoft.com/office/officeart/2005/8/layout/vList2"/>
    <dgm:cxn modelId="{89F37171-F546-4EE2-9823-DED14CC05276}" type="presParOf" srcId="{EC71DEB9-0BBB-4C1A-B68B-BA320B1397E6}" destId="{0E74B65E-CD2D-47B2-83F1-FE9542808352}" srcOrd="5" destOrd="0" presId="urn:microsoft.com/office/officeart/2005/8/layout/vList2"/>
    <dgm:cxn modelId="{F20EB5DD-F1E8-4F44-9D66-34F9F5050930}" type="presParOf" srcId="{EC71DEB9-0BBB-4C1A-B68B-BA320B1397E6}" destId="{E0F44D5D-F9BD-48AA-8C6A-1AAB33660933}" srcOrd="6" destOrd="0" presId="urn:microsoft.com/office/officeart/2005/8/layout/vList2"/>
    <dgm:cxn modelId="{DD3BCD40-CB89-44C3-8C53-343B9228AEA2}" type="presParOf" srcId="{EC71DEB9-0BBB-4C1A-B68B-BA320B1397E6}" destId="{33AA53E6-2EF0-49FE-A7AC-00A015817C5D}" srcOrd="7" destOrd="0" presId="urn:microsoft.com/office/officeart/2005/8/layout/vList2"/>
    <dgm:cxn modelId="{1340B7C1-4582-4AE9-B0B0-3CF765E05BFD}" type="presParOf" srcId="{EC71DEB9-0BBB-4C1A-B68B-BA320B1397E6}" destId="{BC98E583-E906-446D-B62A-DBB441CFAC3B}" srcOrd="8" destOrd="0" presId="urn:microsoft.com/office/officeart/2005/8/layout/vList2"/>
    <dgm:cxn modelId="{FC0D4CA6-5935-4288-BE92-C2EB8A984CF1}" type="presParOf" srcId="{EC71DEB9-0BBB-4C1A-B68B-BA320B1397E6}" destId="{57917A12-8C1D-4E6A-B5E1-D64EFEBA24BA}" srcOrd="9" destOrd="0" presId="urn:microsoft.com/office/officeart/2005/8/layout/vList2"/>
    <dgm:cxn modelId="{CAC85AC1-548C-4026-ACFD-F5A0EEB8B8D3}" type="presParOf" srcId="{EC71DEB9-0BBB-4C1A-B68B-BA320B1397E6}" destId="{3604CA44-E1BA-424D-B7F1-62544A9572AA}" srcOrd="10" destOrd="0" presId="urn:microsoft.com/office/officeart/2005/8/layout/vList2"/>
    <dgm:cxn modelId="{1668600E-EAA3-44D7-922A-762FFDAA4B21}" type="presParOf" srcId="{EC71DEB9-0BBB-4C1A-B68B-BA320B1397E6}" destId="{B731C075-C69B-476D-A54B-9D4D89A37555}" srcOrd="11" destOrd="0" presId="urn:microsoft.com/office/officeart/2005/8/layout/vList2"/>
    <dgm:cxn modelId="{46E9FC64-5B92-47F6-814B-0EC25D195843}" type="presParOf" srcId="{EC71DEB9-0BBB-4C1A-B68B-BA320B1397E6}" destId="{B59EE486-2F60-4EDE-B831-FDDF6395208E}" srcOrd="12" destOrd="0" presId="urn:microsoft.com/office/officeart/2005/8/layout/vList2"/>
    <dgm:cxn modelId="{CCDF239F-0F36-4D42-B9C9-9473B0E0955D}" type="presParOf" srcId="{EC71DEB9-0BBB-4C1A-B68B-BA320B1397E6}" destId="{0B5D3194-3EBB-4A98-95DA-7DA169914F7B}" srcOrd="13" destOrd="0" presId="urn:microsoft.com/office/officeart/2005/8/layout/vList2"/>
    <dgm:cxn modelId="{70C16B66-897D-4EB9-A3CB-89F3CF27395D}" type="presParOf" srcId="{EC71DEB9-0BBB-4C1A-B68B-BA320B1397E6}" destId="{40323523-92B7-4D02-B01B-2BD1F1195E7D}"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A6B42A-A0A9-4426-8702-A730B55600F5}" type="doc">
      <dgm:prSet loTypeId="urn:microsoft.com/office/officeart/2005/8/layout/vList2" loCatId="list" qsTypeId="urn:microsoft.com/office/officeart/2005/8/quickstyle/3d7" qsCatId="3D" csTypeId="urn:microsoft.com/office/officeart/2005/8/colors/colorful5" csCatId="colorful"/>
      <dgm:spPr/>
      <dgm:t>
        <a:bodyPr/>
        <a:lstStyle/>
        <a:p>
          <a:endParaRPr lang="tr-TR"/>
        </a:p>
      </dgm:t>
    </dgm:pt>
    <dgm:pt modelId="{F16786E3-B387-49F9-A8A3-AFE29FF41581}">
      <dgm:prSet/>
      <dgm:spPr/>
      <dgm:t>
        <a:bodyPr/>
        <a:lstStyle/>
        <a:p>
          <a:pPr rtl="0"/>
          <a:r>
            <a:rPr lang="tr-TR" smtClean="0"/>
            <a:t>Akran ilişkilerinde sorunlar	</a:t>
          </a:r>
          <a:endParaRPr lang="tr-TR"/>
        </a:p>
      </dgm:t>
    </dgm:pt>
    <dgm:pt modelId="{158EA94F-EA9C-4B15-8064-57BE32B3341C}" type="parTrans" cxnId="{A000CA66-6AFD-4B29-B064-21F5929CE394}">
      <dgm:prSet/>
      <dgm:spPr/>
      <dgm:t>
        <a:bodyPr/>
        <a:lstStyle/>
        <a:p>
          <a:endParaRPr lang="tr-TR"/>
        </a:p>
      </dgm:t>
    </dgm:pt>
    <dgm:pt modelId="{99C8568A-56A0-47B7-917A-D430D6F6D945}" type="sibTrans" cxnId="{A000CA66-6AFD-4B29-B064-21F5929CE394}">
      <dgm:prSet/>
      <dgm:spPr/>
      <dgm:t>
        <a:bodyPr/>
        <a:lstStyle/>
        <a:p>
          <a:endParaRPr lang="tr-TR"/>
        </a:p>
      </dgm:t>
    </dgm:pt>
    <dgm:pt modelId="{9692B635-25CE-454E-8A15-696D56CDDBDE}">
      <dgm:prSet/>
      <dgm:spPr/>
      <dgm:t>
        <a:bodyPr/>
        <a:lstStyle/>
        <a:p>
          <a:pPr rtl="0"/>
          <a:r>
            <a:rPr lang="tr-TR" smtClean="0"/>
            <a:t>Okul başarısızlığı	</a:t>
          </a:r>
          <a:endParaRPr lang="tr-TR"/>
        </a:p>
      </dgm:t>
    </dgm:pt>
    <dgm:pt modelId="{5F253345-4A02-4E2A-84B4-D613B67E4226}" type="parTrans" cxnId="{CD8204A1-B8D2-4211-9ED1-E700729A850A}">
      <dgm:prSet/>
      <dgm:spPr/>
      <dgm:t>
        <a:bodyPr/>
        <a:lstStyle/>
        <a:p>
          <a:endParaRPr lang="tr-TR"/>
        </a:p>
      </dgm:t>
    </dgm:pt>
    <dgm:pt modelId="{9AD6CA45-3FD4-49BE-ACDA-E6D773206A9C}" type="sibTrans" cxnId="{CD8204A1-B8D2-4211-9ED1-E700729A850A}">
      <dgm:prSet/>
      <dgm:spPr/>
      <dgm:t>
        <a:bodyPr/>
        <a:lstStyle/>
        <a:p>
          <a:endParaRPr lang="tr-TR"/>
        </a:p>
      </dgm:t>
    </dgm:pt>
    <dgm:pt modelId="{44F76946-F2C4-4434-8380-8B4B7B730348}">
      <dgm:prSet/>
      <dgm:spPr/>
      <dgm:t>
        <a:bodyPr/>
        <a:lstStyle/>
        <a:p>
          <a:pPr rtl="0"/>
          <a:r>
            <a:rPr lang="tr-TR" dirty="0" smtClean="0"/>
            <a:t>Çökkünlük		</a:t>
          </a:r>
          <a:endParaRPr lang="tr-TR" dirty="0"/>
        </a:p>
      </dgm:t>
    </dgm:pt>
    <dgm:pt modelId="{706E61BF-3F58-4536-BD81-C3D0D7A76602}" type="parTrans" cxnId="{C17AE112-A91F-4C7F-9705-AC4691DDB041}">
      <dgm:prSet/>
      <dgm:spPr/>
      <dgm:t>
        <a:bodyPr/>
        <a:lstStyle/>
        <a:p>
          <a:endParaRPr lang="tr-TR"/>
        </a:p>
      </dgm:t>
    </dgm:pt>
    <dgm:pt modelId="{E98059C2-2645-4814-8584-3CECED66F485}" type="sibTrans" cxnId="{C17AE112-A91F-4C7F-9705-AC4691DDB041}">
      <dgm:prSet/>
      <dgm:spPr/>
      <dgm:t>
        <a:bodyPr/>
        <a:lstStyle/>
        <a:p>
          <a:endParaRPr lang="tr-TR"/>
        </a:p>
      </dgm:t>
    </dgm:pt>
    <dgm:pt modelId="{F9D1CD14-5820-4083-A98A-C4DC15A694AE}">
      <dgm:prSet/>
      <dgm:spPr/>
      <dgm:t>
        <a:bodyPr/>
        <a:lstStyle/>
        <a:p>
          <a:pPr rtl="0"/>
          <a:r>
            <a:rPr lang="tr-TR" smtClean="0"/>
            <a:t>Düşük benlik değeri	</a:t>
          </a:r>
          <a:endParaRPr lang="tr-TR"/>
        </a:p>
      </dgm:t>
    </dgm:pt>
    <dgm:pt modelId="{E98018B2-1B97-46D9-9D11-2EC6DF84C7BA}" type="parTrans" cxnId="{9F5CF9ED-A23E-46DD-8226-ACA02B900A80}">
      <dgm:prSet/>
      <dgm:spPr/>
      <dgm:t>
        <a:bodyPr/>
        <a:lstStyle/>
        <a:p>
          <a:endParaRPr lang="tr-TR"/>
        </a:p>
      </dgm:t>
    </dgm:pt>
    <dgm:pt modelId="{E63068A0-077A-4328-B514-07575AF27A83}" type="sibTrans" cxnId="{9F5CF9ED-A23E-46DD-8226-ACA02B900A80}">
      <dgm:prSet/>
      <dgm:spPr/>
      <dgm:t>
        <a:bodyPr/>
        <a:lstStyle/>
        <a:p>
          <a:endParaRPr lang="tr-TR"/>
        </a:p>
      </dgm:t>
    </dgm:pt>
    <dgm:pt modelId="{EBD5A8D6-73AA-4CA9-9911-159FF7658D63}">
      <dgm:prSet/>
      <dgm:spPr/>
      <dgm:t>
        <a:bodyPr/>
        <a:lstStyle/>
        <a:p>
          <a:pPr rtl="0"/>
          <a:r>
            <a:rPr lang="tr-TR" smtClean="0"/>
            <a:t>Korkular 		</a:t>
          </a:r>
          <a:endParaRPr lang="tr-TR"/>
        </a:p>
      </dgm:t>
    </dgm:pt>
    <dgm:pt modelId="{5BD67A7D-3E3B-469E-84D7-8A9C1A0F6754}" type="parTrans" cxnId="{7C2A1663-161A-4694-93D1-C6C911C4F87E}">
      <dgm:prSet/>
      <dgm:spPr/>
      <dgm:t>
        <a:bodyPr/>
        <a:lstStyle/>
        <a:p>
          <a:endParaRPr lang="tr-TR"/>
        </a:p>
      </dgm:t>
    </dgm:pt>
    <dgm:pt modelId="{7558FE64-0A26-43DA-8831-29867EBA245C}" type="sibTrans" cxnId="{7C2A1663-161A-4694-93D1-C6C911C4F87E}">
      <dgm:prSet/>
      <dgm:spPr/>
      <dgm:t>
        <a:bodyPr/>
        <a:lstStyle/>
        <a:p>
          <a:endParaRPr lang="tr-TR"/>
        </a:p>
      </dgm:t>
    </dgm:pt>
    <dgm:pt modelId="{74F67DC6-82A6-4913-B677-6E8D8F91DA9E}">
      <dgm:prSet/>
      <dgm:spPr/>
      <dgm:t>
        <a:bodyPr/>
        <a:lstStyle/>
        <a:p>
          <a:pPr rtl="0"/>
          <a:r>
            <a:rPr lang="tr-TR" smtClean="0"/>
            <a:t>Öfke patlamaları	</a:t>
          </a:r>
          <a:endParaRPr lang="tr-TR"/>
        </a:p>
      </dgm:t>
    </dgm:pt>
    <dgm:pt modelId="{DB741DF3-4A5A-41AF-87FC-38E6D114C338}" type="parTrans" cxnId="{C68D2357-0640-4C36-AA0D-6A888A1D2BAA}">
      <dgm:prSet/>
      <dgm:spPr/>
      <dgm:t>
        <a:bodyPr/>
        <a:lstStyle/>
        <a:p>
          <a:endParaRPr lang="tr-TR"/>
        </a:p>
      </dgm:t>
    </dgm:pt>
    <dgm:pt modelId="{BE77AE27-8AEE-4350-B720-E40937BABF45}" type="sibTrans" cxnId="{C68D2357-0640-4C36-AA0D-6A888A1D2BAA}">
      <dgm:prSet/>
      <dgm:spPr/>
      <dgm:t>
        <a:bodyPr/>
        <a:lstStyle/>
        <a:p>
          <a:endParaRPr lang="tr-TR"/>
        </a:p>
      </dgm:t>
    </dgm:pt>
    <dgm:pt modelId="{8BD5AE22-A64C-4642-AA42-CDD8B24C3F6E}">
      <dgm:prSet/>
      <dgm:spPr/>
      <dgm:t>
        <a:bodyPr/>
        <a:lstStyle/>
        <a:p>
          <a:pPr rtl="0"/>
          <a:r>
            <a:rPr lang="tr-TR" smtClean="0"/>
            <a:t>Sağlığını tehlikeye atacak davranışlar	</a:t>
          </a:r>
          <a:endParaRPr lang="tr-TR"/>
        </a:p>
      </dgm:t>
    </dgm:pt>
    <dgm:pt modelId="{F44CAC3E-C231-4AD7-B3F0-E9F50AF59C2F}" type="parTrans" cxnId="{85C7CF5C-6250-479F-9C8C-248352B6D2D4}">
      <dgm:prSet/>
      <dgm:spPr/>
      <dgm:t>
        <a:bodyPr/>
        <a:lstStyle/>
        <a:p>
          <a:endParaRPr lang="tr-TR"/>
        </a:p>
      </dgm:t>
    </dgm:pt>
    <dgm:pt modelId="{C1C91AE8-C2C2-4BA6-B40A-CCC08036CAEB}" type="sibTrans" cxnId="{85C7CF5C-6250-479F-9C8C-248352B6D2D4}">
      <dgm:prSet/>
      <dgm:spPr/>
      <dgm:t>
        <a:bodyPr/>
        <a:lstStyle/>
        <a:p>
          <a:endParaRPr lang="tr-TR"/>
        </a:p>
      </dgm:t>
    </dgm:pt>
    <dgm:pt modelId="{85B9BF68-AADC-49A7-8675-5B43455704D0}">
      <dgm:prSet/>
      <dgm:spPr/>
      <dgm:t>
        <a:bodyPr/>
        <a:lstStyle/>
        <a:p>
          <a:pPr rtl="0"/>
          <a:r>
            <a:rPr lang="tr-TR" smtClean="0"/>
            <a:t>Kendine zarar verme düşünceleri ve özkıyım girişimi	</a:t>
          </a:r>
          <a:endParaRPr lang="tr-TR"/>
        </a:p>
      </dgm:t>
    </dgm:pt>
    <dgm:pt modelId="{46955986-44F0-4CB9-A0B2-F5CA85159241}" type="parTrans" cxnId="{8FEAC800-6847-41AD-A396-F73874F8B7F5}">
      <dgm:prSet/>
      <dgm:spPr/>
      <dgm:t>
        <a:bodyPr/>
        <a:lstStyle/>
        <a:p>
          <a:endParaRPr lang="tr-TR"/>
        </a:p>
      </dgm:t>
    </dgm:pt>
    <dgm:pt modelId="{5A5D25BD-C050-4630-9129-BE616B7A62A2}" type="sibTrans" cxnId="{8FEAC800-6847-41AD-A396-F73874F8B7F5}">
      <dgm:prSet/>
      <dgm:spPr/>
      <dgm:t>
        <a:bodyPr/>
        <a:lstStyle/>
        <a:p>
          <a:endParaRPr lang="tr-TR"/>
        </a:p>
      </dgm:t>
    </dgm:pt>
    <dgm:pt modelId="{D623C08E-7047-4B2D-9690-599EA98C6E9F}">
      <dgm:prSet/>
      <dgm:spPr/>
      <dgm:t>
        <a:bodyPr/>
        <a:lstStyle/>
        <a:p>
          <a:pPr rtl="0"/>
          <a:r>
            <a:rPr lang="tr-TR" smtClean="0"/>
            <a:t>Madde kullanımı</a:t>
          </a:r>
          <a:endParaRPr lang="tr-TR"/>
        </a:p>
      </dgm:t>
    </dgm:pt>
    <dgm:pt modelId="{4B8BE3B9-0DD8-4733-985B-5E95283B36A1}" type="parTrans" cxnId="{216FEBF3-99F9-4860-97ED-A9C771D85F33}">
      <dgm:prSet/>
      <dgm:spPr/>
      <dgm:t>
        <a:bodyPr/>
        <a:lstStyle/>
        <a:p>
          <a:endParaRPr lang="tr-TR"/>
        </a:p>
      </dgm:t>
    </dgm:pt>
    <dgm:pt modelId="{46C57712-EA6B-46E3-82EB-8C1375DFA4B5}" type="sibTrans" cxnId="{216FEBF3-99F9-4860-97ED-A9C771D85F33}">
      <dgm:prSet/>
      <dgm:spPr/>
      <dgm:t>
        <a:bodyPr/>
        <a:lstStyle/>
        <a:p>
          <a:endParaRPr lang="tr-TR"/>
        </a:p>
      </dgm:t>
    </dgm:pt>
    <dgm:pt modelId="{FD37F2B1-05F7-4034-9B32-962995A67FEB}">
      <dgm:prSet/>
      <dgm:spPr/>
      <dgm:t>
        <a:bodyPr/>
        <a:lstStyle/>
        <a:p>
          <a:pPr rtl="0"/>
          <a:r>
            <a:rPr lang="tr-TR" smtClean="0"/>
            <a:t>Yeme bozuklukları</a:t>
          </a:r>
          <a:endParaRPr lang="tr-TR"/>
        </a:p>
      </dgm:t>
    </dgm:pt>
    <dgm:pt modelId="{4DB4C461-D199-4C02-83C7-DEF5C2F2CF8A}" type="parTrans" cxnId="{55F7F679-8A68-4F41-AEA9-54A9388E8DC1}">
      <dgm:prSet/>
      <dgm:spPr/>
      <dgm:t>
        <a:bodyPr/>
        <a:lstStyle/>
        <a:p>
          <a:endParaRPr lang="tr-TR"/>
        </a:p>
      </dgm:t>
    </dgm:pt>
    <dgm:pt modelId="{E6BC49F0-4869-48F6-8967-BDDA261481A9}" type="sibTrans" cxnId="{55F7F679-8A68-4F41-AEA9-54A9388E8DC1}">
      <dgm:prSet/>
      <dgm:spPr/>
      <dgm:t>
        <a:bodyPr/>
        <a:lstStyle/>
        <a:p>
          <a:endParaRPr lang="tr-TR"/>
        </a:p>
      </dgm:t>
    </dgm:pt>
    <dgm:pt modelId="{BE6AB9BC-03C7-440A-A2BD-CD16F7C8CD31}" type="pres">
      <dgm:prSet presAssocID="{C7A6B42A-A0A9-4426-8702-A730B55600F5}" presName="linear" presStyleCnt="0">
        <dgm:presLayoutVars>
          <dgm:animLvl val="lvl"/>
          <dgm:resizeHandles val="exact"/>
        </dgm:presLayoutVars>
      </dgm:prSet>
      <dgm:spPr/>
      <dgm:t>
        <a:bodyPr/>
        <a:lstStyle/>
        <a:p>
          <a:endParaRPr lang="tr-TR"/>
        </a:p>
      </dgm:t>
    </dgm:pt>
    <dgm:pt modelId="{59F45159-E1E7-442B-B938-A09C7BFA8862}" type="pres">
      <dgm:prSet presAssocID="{F16786E3-B387-49F9-A8A3-AFE29FF41581}" presName="parentText" presStyleLbl="node1" presStyleIdx="0" presStyleCnt="10">
        <dgm:presLayoutVars>
          <dgm:chMax val="0"/>
          <dgm:bulletEnabled val="1"/>
        </dgm:presLayoutVars>
      </dgm:prSet>
      <dgm:spPr/>
      <dgm:t>
        <a:bodyPr/>
        <a:lstStyle/>
        <a:p>
          <a:endParaRPr lang="tr-TR"/>
        </a:p>
      </dgm:t>
    </dgm:pt>
    <dgm:pt modelId="{761C9CC9-3F03-426C-9CF3-88508609E8F3}" type="pres">
      <dgm:prSet presAssocID="{99C8568A-56A0-47B7-917A-D430D6F6D945}" presName="spacer" presStyleCnt="0"/>
      <dgm:spPr/>
      <dgm:t>
        <a:bodyPr/>
        <a:lstStyle/>
        <a:p>
          <a:endParaRPr lang="tr-TR"/>
        </a:p>
      </dgm:t>
    </dgm:pt>
    <dgm:pt modelId="{19CED086-D45F-4B5D-82A9-D7E51DDCF26D}" type="pres">
      <dgm:prSet presAssocID="{9692B635-25CE-454E-8A15-696D56CDDBDE}" presName="parentText" presStyleLbl="node1" presStyleIdx="1" presStyleCnt="10">
        <dgm:presLayoutVars>
          <dgm:chMax val="0"/>
          <dgm:bulletEnabled val="1"/>
        </dgm:presLayoutVars>
      </dgm:prSet>
      <dgm:spPr/>
      <dgm:t>
        <a:bodyPr/>
        <a:lstStyle/>
        <a:p>
          <a:endParaRPr lang="tr-TR"/>
        </a:p>
      </dgm:t>
    </dgm:pt>
    <dgm:pt modelId="{924BE1C6-E720-4B9B-B014-646D38DBBE04}" type="pres">
      <dgm:prSet presAssocID="{9AD6CA45-3FD4-49BE-ACDA-E6D773206A9C}" presName="spacer" presStyleCnt="0"/>
      <dgm:spPr/>
      <dgm:t>
        <a:bodyPr/>
        <a:lstStyle/>
        <a:p>
          <a:endParaRPr lang="tr-TR"/>
        </a:p>
      </dgm:t>
    </dgm:pt>
    <dgm:pt modelId="{E4C15AD8-9CF5-414F-8D3D-87521A48C2C3}" type="pres">
      <dgm:prSet presAssocID="{44F76946-F2C4-4434-8380-8B4B7B730348}" presName="parentText" presStyleLbl="node1" presStyleIdx="2" presStyleCnt="10">
        <dgm:presLayoutVars>
          <dgm:chMax val="0"/>
          <dgm:bulletEnabled val="1"/>
        </dgm:presLayoutVars>
      </dgm:prSet>
      <dgm:spPr/>
      <dgm:t>
        <a:bodyPr/>
        <a:lstStyle/>
        <a:p>
          <a:endParaRPr lang="tr-TR"/>
        </a:p>
      </dgm:t>
    </dgm:pt>
    <dgm:pt modelId="{6772EFFE-89DF-4D9A-AF19-53B7C900AEA7}" type="pres">
      <dgm:prSet presAssocID="{E98059C2-2645-4814-8584-3CECED66F485}" presName="spacer" presStyleCnt="0"/>
      <dgm:spPr/>
      <dgm:t>
        <a:bodyPr/>
        <a:lstStyle/>
        <a:p>
          <a:endParaRPr lang="tr-TR"/>
        </a:p>
      </dgm:t>
    </dgm:pt>
    <dgm:pt modelId="{A5DAE6B7-4825-40D8-BEA5-FB96E5B4CC93}" type="pres">
      <dgm:prSet presAssocID="{F9D1CD14-5820-4083-A98A-C4DC15A694AE}" presName="parentText" presStyleLbl="node1" presStyleIdx="3" presStyleCnt="10">
        <dgm:presLayoutVars>
          <dgm:chMax val="0"/>
          <dgm:bulletEnabled val="1"/>
        </dgm:presLayoutVars>
      </dgm:prSet>
      <dgm:spPr/>
      <dgm:t>
        <a:bodyPr/>
        <a:lstStyle/>
        <a:p>
          <a:endParaRPr lang="tr-TR"/>
        </a:p>
      </dgm:t>
    </dgm:pt>
    <dgm:pt modelId="{9842EC82-A2A6-4320-81F5-AD4ED37D3DC6}" type="pres">
      <dgm:prSet presAssocID="{E63068A0-077A-4328-B514-07575AF27A83}" presName="spacer" presStyleCnt="0"/>
      <dgm:spPr/>
      <dgm:t>
        <a:bodyPr/>
        <a:lstStyle/>
        <a:p>
          <a:endParaRPr lang="tr-TR"/>
        </a:p>
      </dgm:t>
    </dgm:pt>
    <dgm:pt modelId="{5B357F26-BEE1-4AB8-982D-40D736D5EF40}" type="pres">
      <dgm:prSet presAssocID="{EBD5A8D6-73AA-4CA9-9911-159FF7658D63}" presName="parentText" presStyleLbl="node1" presStyleIdx="4" presStyleCnt="10">
        <dgm:presLayoutVars>
          <dgm:chMax val="0"/>
          <dgm:bulletEnabled val="1"/>
        </dgm:presLayoutVars>
      </dgm:prSet>
      <dgm:spPr/>
      <dgm:t>
        <a:bodyPr/>
        <a:lstStyle/>
        <a:p>
          <a:endParaRPr lang="tr-TR"/>
        </a:p>
      </dgm:t>
    </dgm:pt>
    <dgm:pt modelId="{4E86D4ED-67A0-488B-A787-66EFDC3B863C}" type="pres">
      <dgm:prSet presAssocID="{7558FE64-0A26-43DA-8831-29867EBA245C}" presName="spacer" presStyleCnt="0"/>
      <dgm:spPr/>
      <dgm:t>
        <a:bodyPr/>
        <a:lstStyle/>
        <a:p>
          <a:endParaRPr lang="tr-TR"/>
        </a:p>
      </dgm:t>
    </dgm:pt>
    <dgm:pt modelId="{D296E682-B0D1-44B2-8E1D-70104234B641}" type="pres">
      <dgm:prSet presAssocID="{74F67DC6-82A6-4913-B677-6E8D8F91DA9E}" presName="parentText" presStyleLbl="node1" presStyleIdx="5" presStyleCnt="10">
        <dgm:presLayoutVars>
          <dgm:chMax val="0"/>
          <dgm:bulletEnabled val="1"/>
        </dgm:presLayoutVars>
      </dgm:prSet>
      <dgm:spPr/>
      <dgm:t>
        <a:bodyPr/>
        <a:lstStyle/>
        <a:p>
          <a:endParaRPr lang="tr-TR"/>
        </a:p>
      </dgm:t>
    </dgm:pt>
    <dgm:pt modelId="{E7B689E8-8C77-45BB-8EA7-3DC863541A50}" type="pres">
      <dgm:prSet presAssocID="{BE77AE27-8AEE-4350-B720-E40937BABF45}" presName="spacer" presStyleCnt="0"/>
      <dgm:spPr/>
      <dgm:t>
        <a:bodyPr/>
        <a:lstStyle/>
        <a:p>
          <a:endParaRPr lang="tr-TR"/>
        </a:p>
      </dgm:t>
    </dgm:pt>
    <dgm:pt modelId="{6904D9AF-6038-44FA-AD09-CE31C05C9EC4}" type="pres">
      <dgm:prSet presAssocID="{8BD5AE22-A64C-4642-AA42-CDD8B24C3F6E}" presName="parentText" presStyleLbl="node1" presStyleIdx="6" presStyleCnt="10">
        <dgm:presLayoutVars>
          <dgm:chMax val="0"/>
          <dgm:bulletEnabled val="1"/>
        </dgm:presLayoutVars>
      </dgm:prSet>
      <dgm:spPr/>
      <dgm:t>
        <a:bodyPr/>
        <a:lstStyle/>
        <a:p>
          <a:endParaRPr lang="tr-TR"/>
        </a:p>
      </dgm:t>
    </dgm:pt>
    <dgm:pt modelId="{29458B32-2F67-45AF-A2D2-1C98118090A9}" type="pres">
      <dgm:prSet presAssocID="{C1C91AE8-C2C2-4BA6-B40A-CCC08036CAEB}" presName="spacer" presStyleCnt="0"/>
      <dgm:spPr/>
      <dgm:t>
        <a:bodyPr/>
        <a:lstStyle/>
        <a:p>
          <a:endParaRPr lang="tr-TR"/>
        </a:p>
      </dgm:t>
    </dgm:pt>
    <dgm:pt modelId="{9E76FCB4-E6EA-4768-8BCE-2F0598DC3C38}" type="pres">
      <dgm:prSet presAssocID="{85B9BF68-AADC-49A7-8675-5B43455704D0}" presName="parentText" presStyleLbl="node1" presStyleIdx="7" presStyleCnt="10">
        <dgm:presLayoutVars>
          <dgm:chMax val="0"/>
          <dgm:bulletEnabled val="1"/>
        </dgm:presLayoutVars>
      </dgm:prSet>
      <dgm:spPr/>
      <dgm:t>
        <a:bodyPr/>
        <a:lstStyle/>
        <a:p>
          <a:endParaRPr lang="tr-TR"/>
        </a:p>
      </dgm:t>
    </dgm:pt>
    <dgm:pt modelId="{69769F59-32EE-42B7-90FC-542155D35BEE}" type="pres">
      <dgm:prSet presAssocID="{5A5D25BD-C050-4630-9129-BE616B7A62A2}" presName="spacer" presStyleCnt="0"/>
      <dgm:spPr/>
      <dgm:t>
        <a:bodyPr/>
        <a:lstStyle/>
        <a:p>
          <a:endParaRPr lang="tr-TR"/>
        </a:p>
      </dgm:t>
    </dgm:pt>
    <dgm:pt modelId="{2A875802-E58A-4A86-8353-6EFB0C8772B2}" type="pres">
      <dgm:prSet presAssocID="{D623C08E-7047-4B2D-9690-599EA98C6E9F}" presName="parentText" presStyleLbl="node1" presStyleIdx="8" presStyleCnt="10">
        <dgm:presLayoutVars>
          <dgm:chMax val="0"/>
          <dgm:bulletEnabled val="1"/>
        </dgm:presLayoutVars>
      </dgm:prSet>
      <dgm:spPr/>
      <dgm:t>
        <a:bodyPr/>
        <a:lstStyle/>
        <a:p>
          <a:endParaRPr lang="tr-TR"/>
        </a:p>
      </dgm:t>
    </dgm:pt>
    <dgm:pt modelId="{CF77FF8D-9648-41C6-A40C-6688F100E50C}" type="pres">
      <dgm:prSet presAssocID="{46C57712-EA6B-46E3-82EB-8C1375DFA4B5}" presName="spacer" presStyleCnt="0"/>
      <dgm:spPr/>
      <dgm:t>
        <a:bodyPr/>
        <a:lstStyle/>
        <a:p>
          <a:endParaRPr lang="tr-TR"/>
        </a:p>
      </dgm:t>
    </dgm:pt>
    <dgm:pt modelId="{03E98CBA-1DB1-44C8-86B1-F27DE5F8EA2F}" type="pres">
      <dgm:prSet presAssocID="{FD37F2B1-05F7-4034-9B32-962995A67FEB}" presName="parentText" presStyleLbl="node1" presStyleIdx="9" presStyleCnt="10">
        <dgm:presLayoutVars>
          <dgm:chMax val="0"/>
          <dgm:bulletEnabled val="1"/>
        </dgm:presLayoutVars>
      </dgm:prSet>
      <dgm:spPr/>
      <dgm:t>
        <a:bodyPr/>
        <a:lstStyle/>
        <a:p>
          <a:endParaRPr lang="tr-TR"/>
        </a:p>
      </dgm:t>
    </dgm:pt>
  </dgm:ptLst>
  <dgm:cxnLst>
    <dgm:cxn modelId="{9CB1ED6F-F1BD-4D32-A218-EC91F86FC133}" type="presOf" srcId="{FD37F2B1-05F7-4034-9B32-962995A67FEB}" destId="{03E98CBA-1DB1-44C8-86B1-F27DE5F8EA2F}" srcOrd="0" destOrd="0" presId="urn:microsoft.com/office/officeart/2005/8/layout/vList2"/>
    <dgm:cxn modelId="{763920B3-9E98-4027-85D1-05A5D0410B80}" type="presOf" srcId="{D623C08E-7047-4B2D-9690-599EA98C6E9F}" destId="{2A875802-E58A-4A86-8353-6EFB0C8772B2}" srcOrd="0" destOrd="0" presId="urn:microsoft.com/office/officeart/2005/8/layout/vList2"/>
    <dgm:cxn modelId="{4F972137-E6C3-4664-93E6-1EFFFAE7A17D}" type="presOf" srcId="{74F67DC6-82A6-4913-B677-6E8D8F91DA9E}" destId="{D296E682-B0D1-44B2-8E1D-70104234B641}" srcOrd="0" destOrd="0" presId="urn:microsoft.com/office/officeart/2005/8/layout/vList2"/>
    <dgm:cxn modelId="{7D48174A-0CF6-465A-AC7A-4CC9558162AF}" type="presOf" srcId="{C7A6B42A-A0A9-4426-8702-A730B55600F5}" destId="{BE6AB9BC-03C7-440A-A2BD-CD16F7C8CD31}" srcOrd="0" destOrd="0" presId="urn:microsoft.com/office/officeart/2005/8/layout/vList2"/>
    <dgm:cxn modelId="{7C2A1663-161A-4694-93D1-C6C911C4F87E}" srcId="{C7A6B42A-A0A9-4426-8702-A730B55600F5}" destId="{EBD5A8D6-73AA-4CA9-9911-159FF7658D63}" srcOrd="4" destOrd="0" parTransId="{5BD67A7D-3E3B-469E-84D7-8A9C1A0F6754}" sibTransId="{7558FE64-0A26-43DA-8831-29867EBA245C}"/>
    <dgm:cxn modelId="{A1A3BAEF-73FB-4A8F-A461-248B3A664ADD}" type="presOf" srcId="{F16786E3-B387-49F9-A8A3-AFE29FF41581}" destId="{59F45159-E1E7-442B-B938-A09C7BFA8862}" srcOrd="0" destOrd="0" presId="urn:microsoft.com/office/officeart/2005/8/layout/vList2"/>
    <dgm:cxn modelId="{A000CA66-6AFD-4B29-B064-21F5929CE394}" srcId="{C7A6B42A-A0A9-4426-8702-A730B55600F5}" destId="{F16786E3-B387-49F9-A8A3-AFE29FF41581}" srcOrd="0" destOrd="0" parTransId="{158EA94F-EA9C-4B15-8064-57BE32B3341C}" sibTransId="{99C8568A-56A0-47B7-917A-D430D6F6D945}"/>
    <dgm:cxn modelId="{85C7CF5C-6250-479F-9C8C-248352B6D2D4}" srcId="{C7A6B42A-A0A9-4426-8702-A730B55600F5}" destId="{8BD5AE22-A64C-4642-AA42-CDD8B24C3F6E}" srcOrd="6" destOrd="0" parTransId="{F44CAC3E-C231-4AD7-B3F0-E9F50AF59C2F}" sibTransId="{C1C91AE8-C2C2-4BA6-B40A-CCC08036CAEB}"/>
    <dgm:cxn modelId="{7EFF0F22-10D8-41BE-BD49-7C97E2C83219}" type="presOf" srcId="{8BD5AE22-A64C-4642-AA42-CDD8B24C3F6E}" destId="{6904D9AF-6038-44FA-AD09-CE31C05C9EC4}" srcOrd="0" destOrd="0" presId="urn:microsoft.com/office/officeart/2005/8/layout/vList2"/>
    <dgm:cxn modelId="{C17AE112-A91F-4C7F-9705-AC4691DDB041}" srcId="{C7A6B42A-A0A9-4426-8702-A730B55600F5}" destId="{44F76946-F2C4-4434-8380-8B4B7B730348}" srcOrd="2" destOrd="0" parTransId="{706E61BF-3F58-4536-BD81-C3D0D7A76602}" sibTransId="{E98059C2-2645-4814-8584-3CECED66F485}"/>
    <dgm:cxn modelId="{F799ACB6-3948-43C2-8C0D-2556C33A321D}" type="presOf" srcId="{44F76946-F2C4-4434-8380-8B4B7B730348}" destId="{E4C15AD8-9CF5-414F-8D3D-87521A48C2C3}" srcOrd="0" destOrd="0" presId="urn:microsoft.com/office/officeart/2005/8/layout/vList2"/>
    <dgm:cxn modelId="{CD8204A1-B8D2-4211-9ED1-E700729A850A}" srcId="{C7A6B42A-A0A9-4426-8702-A730B55600F5}" destId="{9692B635-25CE-454E-8A15-696D56CDDBDE}" srcOrd="1" destOrd="0" parTransId="{5F253345-4A02-4E2A-84B4-D613B67E4226}" sibTransId="{9AD6CA45-3FD4-49BE-ACDA-E6D773206A9C}"/>
    <dgm:cxn modelId="{55F7F679-8A68-4F41-AEA9-54A9388E8DC1}" srcId="{C7A6B42A-A0A9-4426-8702-A730B55600F5}" destId="{FD37F2B1-05F7-4034-9B32-962995A67FEB}" srcOrd="9" destOrd="0" parTransId="{4DB4C461-D199-4C02-83C7-DEF5C2F2CF8A}" sibTransId="{E6BC49F0-4869-48F6-8967-BDDA261481A9}"/>
    <dgm:cxn modelId="{196D64A0-C56E-4F63-A799-C6FA6550C3E9}" type="presOf" srcId="{F9D1CD14-5820-4083-A98A-C4DC15A694AE}" destId="{A5DAE6B7-4825-40D8-BEA5-FB96E5B4CC93}" srcOrd="0" destOrd="0" presId="urn:microsoft.com/office/officeart/2005/8/layout/vList2"/>
    <dgm:cxn modelId="{E72E525C-A04D-487A-9E41-342D5BD06DDD}" type="presOf" srcId="{9692B635-25CE-454E-8A15-696D56CDDBDE}" destId="{19CED086-D45F-4B5D-82A9-D7E51DDCF26D}" srcOrd="0" destOrd="0" presId="urn:microsoft.com/office/officeart/2005/8/layout/vList2"/>
    <dgm:cxn modelId="{EB78E77E-74DB-4F44-BE40-B7DF10EA62AC}" type="presOf" srcId="{85B9BF68-AADC-49A7-8675-5B43455704D0}" destId="{9E76FCB4-E6EA-4768-8BCE-2F0598DC3C38}" srcOrd="0" destOrd="0" presId="urn:microsoft.com/office/officeart/2005/8/layout/vList2"/>
    <dgm:cxn modelId="{C68D2357-0640-4C36-AA0D-6A888A1D2BAA}" srcId="{C7A6B42A-A0A9-4426-8702-A730B55600F5}" destId="{74F67DC6-82A6-4913-B677-6E8D8F91DA9E}" srcOrd="5" destOrd="0" parTransId="{DB741DF3-4A5A-41AF-87FC-38E6D114C338}" sibTransId="{BE77AE27-8AEE-4350-B720-E40937BABF45}"/>
    <dgm:cxn modelId="{C4F7E5D1-39E8-421F-BCCE-D72837766A06}" type="presOf" srcId="{EBD5A8D6-73AA-4CA9-9911-159FF7658D63}" destId="{5B357F26-BEE1-4AB8-982D-40D736D5EF40}" srcOrd="0" destOrd="0" presId="urn:microsoft.com/office/officeart/2005/8/layout/vList2"/>
    <dgm:cxn modelId="{8FEAC800-6847-41AD-A396-F73874F8B7F5}" srcId="{C7A6B42A-A0A9-4426-8702-A730B55600F5}" destId="{85B9BF68-AADC-49A7-8675-5B43455704D0}" srcOrd="7" destOrd="0" parTransId="{46955986-44F0-4CB9-A0B2-F5CA85159241}" sibTransId="{5A5D25BD-C050-4630-9129-BE616B7A62A2}"/>
    <dgm:cxn modelId="{216FEBF3-99F9-4860-97ED-A9C771D85F33}" srcId="{C7A6B42A-A0A9-4426-8702-A730B55600F5}" destId="{D623C08E-7047-4B2D-9690-599EA98C6E9F}" srcOrd="8" destOrd="0" parTransId="{4B8BE3B9-0DD8-4733-985B-5E95283B36A1}" sibTransId="{46C57712-EA6B-46E3-82EB-8C1375DFA4B5}"/>
    <dgm:cxn modelId="{9F5CF9ED-A23E-46DD-8226-ACA02B900A80}" srcId="{C7A6B42A-A0A9-4426-8702-A730B55600F5}" destId="{F9D1CD14-5820-4083-A98A-C4DC15A694AE}" srcOrd="3" destOrd="0" parTransId="{E98018B2-1B97-46D9-9D11-2EC6DF84C7BA}" sibTransId="{E63068A0-077A-4328-B514-07575AF27A83}"/>
    <dgm:cxn modelId="{7BCE2CCF-8CE9-4587-8751-587065F56E19}" type="presParOf" srcId="{BE6AB9BC-03C7-440A-A2BD-CD16F7C8CD31}" destId="{59F45159-E1E7-442B-B938-A09C7BFA8862}" srcOrd="0" destOrd="0" presId="urn:microsoft.com/office/officeart/2005/8/layout/vList2"/>
    <dgm:cxn modelId="{143E28C2-6A4D-4D35-84FD-0A11AA28E3EB}" type="presParOf" srcId="{BE6AB9BC-03C7-440A-A2BD-CD16F7C8CD31}" destId="{761C9CC9-3F03-426C-9CF3-88508609E8F3}" srcOrd="1" destOrd="0" presId="urn:microsoft.com/office/officeart/2005/8/layout/vList2"/>
    <dgm:cxn modelId="{18985B18-E351-4166-9D9E-6E54A4C8144D}" type="presParOf" srcId="{BE6AB9BC-03C7-440A-A2BD-CD16F7C8CD31}" destId="{19CED086-D45F-4B5D-82A9-D7E51DDCF26D}" srcOrd="2" destOrd="0" presId="urn:microsoft.com/office/officeart/2005/8/layout/vList2"/>
    <dgm:cxn modelId="{4CBE8C2B-87D5-468D-92E6-F50C65FCE567}" type="presParOf" srcId="{BE6AB9BC-03C7-440A-A2BD-CD16F7C8CD31}" destId="{924BE1C6-E720-4B9B-B014-646D38DBBE04}" srcOrd="3" destOrd="0" presId="urn:microsoft.com/office/officeart/2005/8/layout/vList2"/>
    <dgm:cxn modelId="{19D614D1-3951-49F2-AA15-5330785DD98A}" type="presParOf" srcId="{BE6AB9BC-03C7-440A-A2BD-CD16F7C8CD31}" destId="{E4C15AD8-9CF5-414F-8D3D-87521A48C2C3}" srcOrd="4" destOrd="0" presId="urn:microsoft.com/office/officeart/2005/8/layout/vList2"/>
    <dgm:cxn modelId="{5C169642-BFBE-4788-8792-29398E47382C}" type="presParOf" srcId="{BE6AB9BC-03C7-440A-A2BD-CD16F7C8CD31}" destId="{6772EFFE-89DF-4D9A-AF19-53B7C900AEA7}" srcOrd="5" destOrd="0" presId="urn:microsoft.com/office/officeart/2005/8/layout/vList2"/>
    <dgm:cxn modelId="{AFE3BF2A-027C-4635-8970-6D93EBF6C8E3}" type="presParOf" srcId="{BE6AB9BC-03C7-440A-A2BD-CD16F7C8CD31}" destId="{A5DAE6B7-4825-40D8-BEA5-FB96E5B4CC93}" srcOrd="6" destOrd="0" presId="urn:microsoft.com/office/officeart/2005/8/layout/vList2"/>
    <dgm:cxn modelId="{E5B6F935-5988-4359-B522-4DA68D822E0B}" type="presParOf" srcId="{BE6AB9BC-03C7-440A-A2BD-CD16F7C8CD31}" destId="{9842EC82-A2A6-4320-81F5-AD4ED37D3DC6}" srcOrd="7" destOrd="0" presId="urn:microsoft.com/office/officeart/2005/8/layout/vList2"/>
    <dgm:cxn modelId="{88EDB901-2FDA-4C58-8126-5B26BEBB6FB2}" type="presParOf" srcId="{BE6AB9BC-03C7-440A-A2BD-CD16F7C8CD31}" destId="{5B357F26-BEE1-4AB8-982D-40D736D5EF40}" srcOrd="8" destOrd="0" presId="urn:microsoft.com/office/officeart/2005/8/layout/vList2"/>
    <dgm:cxn modelId="{BCF1161B-F221-48E4-8A3D-7BC506118019}" type="presParOf" srcId="{BE6AB9BC-03C7-440A-A2BD-CD16F7C8CD31}" destId="{4E86D4ED-67A0-488B-A787-66EFDC3B863C}" srcOrd="9" destOrd="0" presId="urn:microsoft.com/office/officeart/2005/8/layout/vList2"/>
    <dgm:cxn modelId="{778658BF-A2E1-48F7-929C-94265368DDA4}" type="presParOf" srcId="{BE6AB9BC-03C7-440A-A2BD-CD16F7C8CD31}" destId="{D296E682-B0D1-44B2-8E1D-70104234B641}" srcOrd="10" destOrd="0" presId="urn:microsoft.com/office/officeart/2005/8/layout/vList2"/>
    <dgm:cxn modelId="{04AD0D3E-6D43-41B4-9A00-D240543834E3}" type="presParOf" srcId="{BE6AB9BC-03C7-440A-A2BD-CD16F7C8CD31}" destId="{E7B689E8-8C77-45BB-8EA7-3DC863541A50}" srcOrd="11" destOrd="0" presId="urn:microsoft.com/office/officeart/2005/8/layout/vList2"/>
    <dgm:cxn modelId="{1952B3E0-5425-4C7E-834D-4BC0209B8998}" type="presParOf" srcId="{BE6AB9BC-03C7-440A-A2BD-CD16F7C8CD31}" destId="{6904D9AF-6038-44FA-AD09-CE31C05C9EC4}" srcOrd="12" destOrd="0" presId="urn:microsoft.com/office/officeart/2005/8/layout/vList2"/>
    <dgm:cxn modelId="{414466A2-1786-4DD6-9082-E87E564A8413}" type="presParOf" srcId="{BE6AB9BC-03C7-440A-A2BD-CD16F7C8CD31}" destId="{29458B32-2F67-45AF-A2D2-1C98118090A9}" srcOrd="13" destOrd="0" presId="urn:microsoft.com/office/officeart/2005/8/layout/vList2"/>
    <dgm:cxn modelId="{05826A57-8049-4914-934B-EA963312A989}" type="presParOf" srcId="{BE6AB9BC-03C7-440A-A2BD-CD16F7C8CD31}" destId="{9E76FCB4-E6EA-4768-8BCE-2F0598DC3C38}" srcOrd="14" destOrd="0" presId="urn:microsoft.com/office/officeart/2005/8/layout/vList2"/>
    <dgm:cxn modelId="{1B8B620B-609C-4238-BE5F-93F8103975F1}" type="presParOf" srcId="{BE6AB9BC-03C7-440A-A2BD-CD16F7C8CD31}" destId="{69769F59-32EE-42B7-90FC-542155D35BEE}" srcOrd="15" destOrd="0" presId="urn:microsoft.com/office/officeart/2005/8/layout/vList2"/>
    <dgm:cxn modelId="{70749B2C-96E5-4A6F-ADC7-2CB29C2ACA6D}" type="presParOf" srcId="{BE6AB9BC-03C7-440A-A2BD-CD16F7C8CD31}" destId="{2A875802-E58A-4A86-8353-6EFB0C8772B2}" srcOrd="16" destOrd="0" presId="urn:microsoft.com/office/officeart/2005/8/layout/vList2"/>
    <dgm:cxn modelId="{ED7328A0-277D-4050-AF42-67848EABB04D}" type="presParOf" srcId="{BE6AB9BC-03C7-440A-A2BD-CD16F7C8CD31}" destId="{CF77FF8D-9648-41C6-A40C-6688F100E50C}" srcOrd="17" destOrd="0" presId="urn:microsoft.com/office/officeart/2005/8/layout/vList2"/>
    <dgm:cxn modelId="{0A81B214-D933-476D-A7CD-00FD5641ACB4}" type="presParOf" srcId="{BE6AB9BC-03C7-440A-A2BD-CD16F7C8CD31}" destId="{03E98CBA-1DB1-44C8-86B1-F27DE5F8EA2F}" srcOrd="1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48A659-4789-405F-A37C-1ECE71AA10F3}" type="doc">
      <dgm:prSet loTypeId="urn:microsoft.com/office/officeart/2005/8/layout/vList2" loCatId="list" qsTypeId="urn:microsoft.com/office/officeart/2009/2/quickstyle/3d8" qsCatId="3D" csTypeId="urn:microsoft.com/office/officeart/2005/8/colors/colorful5" csCatId="colorful"/>
      <dgm:spPr/>
      <dgm:t>
        <a:bodyPr/>
        <a:lstStyle/>
        <a:p>
          <a:endParaRPr lang="tr-TR"/>
        </a:p>
      </dgm:t>
    </dgm:pt>
    <dgm:pt modelId="{E306C643-51D6-4FEC-9032-50955F00F390}">
      <dgm:prSet/>
      <dgm:spPr/>
      <dgm:t>
        <a:bodyPr/>
        <a:lstStyle/>
        <a:p>
          <a:pPr rtl="0"/>
          <a:r>
            <a:rPr lang="tr-TR" dirty="0" smtClean="0"/>
            <a:t>Cinselliğe ilişkin her türlü konu ve duruma aşırı ilgi gösterme ya da aşırı kaçınma	</a:t>
          </a:r>
          <a:endParaRPr lang="tr-TR" dirty="0"/>
        </a:p>
      </dgm:t>
    </dgm:pt>
    <dgm:pt modelId="{EDD938BB-7EBF-42A4-9596-E79601EF2976}" type="parTrans" cxnId="{784FF277-78B6-409F-876F-D46E88E4CD63}">
      <dgm:prSet/>
      <dgm:spPr/>
      <dgm:t>
        <a:bodyPr/>
        <a:lstStyle/>
        <a:p>
          <a:endParaRPr lang="tr-TR"/>
        </a:p>
      </dgm:t>
    </dgm:pt>
    <dgm:pt modelId="{BFBA23E0-27C6-407C-9070-A2AB9B1FF432}" type="sibTrans" cxnId="{784FF277-78B6-409F-876F-D46E88E4CD63}">
      <dgm:prSet/>
      <dgm:spPr/>
      <dgm:t>
        <a:bodyPr/>
        <a:lstStyle/>
        <a:p>
          <a:endParaRPr lang="tr-TR"/>
        </a:p>
      </dgm:t>
    </dgm:pt>
    <dgm:pt modelId="{3BC39DA1-45A2-4E8A-AE53-4A802EF0B771}">
      <dgm:prSet/>
      <dgm:spPr/>
      <dgm:t>
        <a:bodyPr/>
        <a:lstStyle/>
        <a:p>
          <a:pPr rtl="0"/>
          <a:r>
            <a:rPr lang="tr-TR" smtClean="0"/>
            <a:t>Baştan çıkarıcı davranışlar 	</a:t>
          </a:r>
          <a:endParaRPr lang="tr-TR"/>
        </a:p>
      </dgm:t>
    </dgm:pt>
    <dgm:pt modelId="{B5C920BE-4ED6-4182-97F2-F7FBAC69593C}" type="parTrans" cxnId="{10FF83C9-AAF8-4174-A67C-33CE8E81C00E}">
      <dgm:prSet/>
      <dgm:spPr/>
      <dgm:t>
        <a:bodyPr/>
        <a:lstStyle/>
        <a:p>
          <a:endParaRPr lang="tr-TR"/>
        </a:p>
      </dgm:t>
    </dgm:pt>
    <dgm:pt modelId="{A2426985-E731-4886-864D-095B030F4B55}" type="sibTrans" cxnId="{10FF83C9-AAF8-4174-A67C-33CE8E81C00E}">
      <dgm:prSet/>
      <dgm:spPr/>
      <dgm:t>
        <a:bodyPr/>
        <a:lstStyle/>
        <a:p>
          <a:endParaRPr lang="tr-TR"/>
        </a:p>
      </dgm:t>
    </dgm:pt>
    <dgm:pt modelId="{36DF8A99-CE3E-4D15-A3C9-350CC725012B}">
      <dgm:prSet/>
      <dgm:spPr/>
      <dgm:t>
        <a:bodyPr/>
        <a:lstStyle/>
        <a:p>
          <a:pPr rtl="0"/>
          <a:r>
            <a:rPr lang="tr-TR" smtClean="0"/>
            <a:t>Çok sık öpmeye çalışma, göğüslere, bacaklara ya da genital bölgeye dokunmaya çalışma, sürtünme, kendi genital bölgesini gösterme</a:t>
          </a:r>
          <a:endParaRPr lang="tr-TR"/>
        </a:p>
      </dgm:t>
    </dgm:pt>
    <dgm:pt modelId="{8D22F18D-CD0B-4D21-A6C2-7E3118748F42}" type="parTrans" cxnId="{3B9DE16E-02C8-4134-9D98-552DB7DCF504}">
      <dgm:prSet/>
      <dgm:spPr/>
      <dgm:t>
        <a:bodyPr/>
        <a:lstStyle/>
        <a:p>
          <a:endParaRPr lang="tr-TR"/>
        </a:p>
      </dgm:t>
    </dgm:pt>
    <dgm:pt modelId="{CDDA1455-2321-4713-B9B0-BC5681A2AC8E}" type="sibTrans" cxnId="{3B9DE16E-02C8-4134-9D98-552DB7DCF504}">
      <dgm:prSet/>
      <dgm:spPr/>
      <dgm:t>
        <a:bodyPr/>
        <a:lstStyle/>
        <a:p>
          <a:endParaRPr lang="tr-TR"/>
        </a:p>
      </dgm:t>
    </dgm:pt>
    <dgm:pt modelId="{2F6CE26C-D091-4532-8789-465C44D9CD7E}">
      <dgm:prSet/>
      <dgm:spPr/>
      <dgm:t>
        <a:bodyPr/>
        <a:lstStyle/>
        <a:p>
          <a:pPr rtl="0"/>
          <a:r>
            <a:rPr lang="tr-TR" smtClean="0"/>
            <a:t>Bedeninin kirli ya da zedelenmiş olduğuna inanma ve ifade etme</a:t>
          </a:r>
          <a:endParaRPr lang="tr-TR"/>
        </a:p>
      </dgm:t>
    </dgm:pt>
    <dgm:pt modelId="{38AE2D21-CEE5-431A-A50E-5A6FA3113177}" type="parTrans" cxnId="{8A83A35A-7C10-4FDE-842C-26F7140358DE}">
      <dgm:prSet/>
      <dgm:spPr/>
      <dgm:t>
        <a:bodyPr/>
        <a:lstStyle/>
        <a:p>
          <a:endParaRPr lang="tr-TR"/>
        </a:p>
      </dgm:t>
    </dgm:pt>
    <dgm:pt modelId="{27D5F2CD-7E47-47DD-AE5E-A9C801F68AC2}" type="sibTrans" cxnId="{8A83A35A-7C10-4FDE-842C-26F7140358DE}">
      <dgm:prSet/>
      <dgm:spPr/>
      <dgm:t>
        <a:bodyPr/>
        <a:lstStyle/>
        <a:p>
          <a:endParaRPr lang="tr-TR"/>
        </a:p>
      </dgm:t>
    </dgm:pt>
    <dgm:pt modelId="{1DE935C2-55B1-4C5F-B1B9-8A83B24FFB09}" type="pres">
      <dgm:prSet presAssocID="{4748A659-4789-405F-A37C-1ECE71AA10F3}" presName="linear" presStyleCnt="0">
        <dgm:presLayoutVars>
          <dgm:animLvl val="lvl"/>
          <dgm:resizeHandles val="exact"/>
        </dgm:presLayoutVars>
      </dgm:prSet>
      <dgm:spPr/>
      <dgm:t>
        <a:bodyPr/>
        <a:lstStyle/>
        <a:p>
          <a:endParaRPr lang="tr-TR"/>
        </a:p>
      </dgm:t>
    </dgm:pt>
    <dgm:pt modelId="{0B91C4B2-F179-44EA-831A-9F2D287E5E15}" type="pres">
      <dgm:prSet presAssocID="{E306C643-51D6-4FEC-9032-50955F00F390}" presName="parentText" presStyleLbl="node1" presStyleIdx="0" presStyleCnt="4">
        <dgm:presLayoutVars>
          <dgm:chMax val="0"/>
          <dgm:bulletEnabled val="1"/>
        </dgm:presLayoutVars>
      </dgm:prSet>
      <dgm:spPr/>
      <dgm:t>
        <a:bodyPr/>
        <a:lstStyle/>
        <a:p>
          <a:endParaRPr lang="tr-TR"/>
        </a:p>
      </dgm:t>
    </dgm:pt>
    <dgm:pt modelId="{D174DC1C-C02C-41A2-8896-0659E1EDAB97}" type="pres">
      <dgm:prSet presAssocID="{BFBA23E0-27C6-407C-9070-A2AB9B1FF432}" presName="spacer" presStyleCnt="0"/>
      <dgm:spPr/>
      <dgm:t>
        <a:bodyPr/>
        <a:lstStyle/>
        <a:p>
          <a:endParaRPr lang="tr-TR"/>
        </a:p>
      </dgm:t>
    </dgm:pt>
    <dgm:pt modelId="{D123F158-734A-4821-8500-411CE277AF5C}" type="pres">
      <dgm:prSet presAssocID="{3BC39DA1-45A2-4E8A-AE53-4A802EF0B771}" presName="parentText" presStyleLbl="node1" presStyleIdx="1" presStyleCnt="4">
        <dgm:presLayoutVars>
          <dgm:chMax val="0"/>
          <dgm:bulletEnabled val="1"/>
        </dgm:presLayoutVars>
      </dgm:prSet>
      <dgm:spPr/>
      <dgm:t>
        <a:bodyPr/>
        <a:lstStyle/>
        <a:p>
          <a:endParaRPr lang="tr-TR"/>
        </a:p>
      </dgm:t>
    </dgm:pt>
    <dgm:pt modelId="{8AEC7C24-7C5D-4EFC-8CC0-4E3229E627D0}" type="pres">
      <dgm:prSet presAssocID="{A2426985-E731-4886-864D-095B030F4B55}" presName="spacer" presStyleCnt="0"/>
      <dgm:spPr/>
      <dgm:t>
        <a:bodyPr/>
        <a:lstStyle/>
        <a:p>
          <a:endParaRPr lang="tr-TR"/>
        </a:p>
      </dgm:t>
    </dgm:pt>
    <dgm:pt modelId="{85295570-89C9-4DBD-B0C2-4FFBF1EF91FB}" type="pres">
      <dgm:prSet presAssocID="{36DF8A99-CE3E-4D15-A3C9-350CC725012B}" presName="parentText" presStyleLbl="node1" presStyleIdx="2" presStyleCnt="4">
        <dgm:presLayoutVars>
          <dgm:chMax val="0"/>
          <dgm:bulletEnabled val="1"/>
        </dgm:presLayoutVars>
      </dgm:prSet>
      <dgm:spPr/>
      <dgm:t>
        <a:bodyPr/>
        <a:lstStyle/>
        <a:p>
          <a:endParaRPr lang="tr-TR"/>
        </a:p>
      </dgm:t>
    </dgm:pt>
    <dgm:pt modelId="{23624DED-D326-47A0-853D-5B6328879AB4}" type="pres">
      <dgm:prSet presAssocID="{CDDA1455-2321-4713-B9B0-BC5681A2AC8E}" presName="spacer" presStyleCnt="0"/>
      <dgm:spPr/>
      <dgm:t>
        <a:bodyPr/>
        <a:lstStyle/>
        <a:p>
          <a:endParaRPr lang="tr-TR"/>
        </a:p>
      </dgm:t>
    </dgm:pt>
    <dgm:pt modelId="{69D8A6C5-6345-40CF-99D4-E1782B088C25}" type="pres">
      <dgm:prSet presAssocID="{2F6CE26C-D091-4532-8789-465C44D9CD7E}" presName="parentText" presStyleLbl="node1" presStyleIdx="3" presStyleCnt="4">
        <dgm:presLayoutVars>
          <dgm:chMax val="0"/>
          <dgm:bulletEnabled val="1"/>
        </dgm:presLayoutVars>
      </dgm:prSet>
      <dgm:spPr/>
      <dgm:t>
        <a:bodyPr/>
        <a:lstStyle/>
        <a:p>
          <a:endParaRPr lang="tr-TR"/>
        </a:p>
      </dgm:t>
    </dgm:pt>
  </dgm:ptLst>
  <dgm:cxnLst>
    <dgm:cxn modelId="{8A83A35A-7C10-4FDE-842C-26F7140358DE}" srcId="{4748A659-4789-405F-A37C-1ECE71AA10F3}" destId="{2F6CE26C-D091-4532-8789-465C44D9CD7E}" srcOrd="3" destOrd="0" parTransId="{38AE2D21-CEE5-431A-A50E-5A6FA3113177}" sibTransId="{27D5F2CD-7E47-47DD-AE5E-A9C801F68AC2}"/>
    <dgm:cxn modelId="{AC75446B-6CED-4A95-9F00-A0008F514D3A}" type="presOf" srcId="{3BC39DA1-45A2-4E8A-AE53-4A802EF0B771}" destId="{D123F158-734A-4821-8500-411CE277AF5C}" srcOrd="0" destOrd="0" presId="urn:microsoft.com/office/officeart/2005/8/layout/vList2"/>
    <dgm:cxn modelId="{10FF83C9-AAF8-4174-A67C-33CE8E81C00E}" srcId="{4748A659-4789-405F-A37C-1ECE71AA10F3}" destId="{3BC39DA1-45A2-4E8A-AE53-4A802EF0B771}" srcOrd="1" destOrd="0" parTransId="{B5C920BE-4ED6-4182-97F2-F7FBAC69593C}" sibTransId="{A2426985-E731-4886-864D-095B030F4B55}"/>
    <dgm:cxn modelId="{60D25A24-039F-49B9-88EB-C4BD893F8250}" type="presOf" srcId="{4748A659-4789-405F-A37C-1ECE71AA10F3}" destId="{1DE935C2-55B1-4C5F-B1B9-8A83B24FFB09}" srcOrd="0" destOrd="0" presId="urn:microsoft.com/office/officeart/2005/8/layout/vList2"/>
    <dgm:cxn modelId="{1C70BB80-F0D3-4BC3-9400-72F853FCA05D}" type="presOf" srcId="{E306C643-51D6-4FEC-9032-50955F00F390}" destId="{0B91C4B2-F179-44EA-831A-9F2D287E5E15}" srcOrd="0" destOrd="0" presId="urn:microsoft.com/office/officeart/2005/8/layout/vList2"/>
    <dgm:cxn modelId="{784FF277-78B6-409F-876F-D46E88E4CD63}" srcId="{4748A659-4789-405F-A37C-1ECE71AA10F3}" destId="{E306C643-51D6-4FEC-9032-50955F00F390}" srcOrd="0" destOrd="0" parTransId="{EDD938BB-7EBF-42A4-9596-E79601EF2976}" sibTransId="{BFBA23E0-27C6-407C-9070-A2AB9B1FF432}"/>
    <dgm:cxn modelId="{B50A3420-190D-40C3-9D54-25F80D69B550}" type="presOf" srcId="{36DF8A99-CE3E-4D15-A3C9-350CC725012B}" destId="{85295570-89C9-4DBD-B0C2-4FFBF1EF91FB}" srcOrd="0" destOrd="0" presId="urn:microsoft.com/office/officeart/2005/8/layout/vList2"/>
    <dgm:cxn modelId="{3B9DE16E-02C8-4134-9D98-552DB7DCF504}" srcId="{4748A659-4789-405F-A37C-1ECE71AA10F3}" destId="{36DF8A99-CE3E-4D15-A3C9-350CC725012B}" srcOrd="2" destOrd="0" parTransId="{8D22F18D-CD0B-4D21-A6C2-7E3118748F42}" sibTransId="{CDDA1455-2321-4713-B9B0-BC5681A2AC8E}"/>
    <dgm:cxn modelId="{A62D7DE8-72A6-48BD-AE17-17184CDAAC1A}" type="presOf" srcId="{2F6CE26C-D091-4532-8789-465C44D9CD7E}" destId="{69D8A6C5-6345-40CF-99D4-E1782B088C25}" srcOrd="0" destOrd="0" presId="urn:microsoft.com/office/officeart/2005/8/layout/vList2"/>
    <dgm:cxn modelId="{4E9774C2-17D0-48B7-9AE4-B4113C1502A4}" type="presParOf" srcId="{1DE935C2-55B1-4C5F-B1B9-8A83B24FFB09}" destId="{0B91C4B2-F179-44EA-831A-9F2D287E5E15}" srcOrd="0" destOrd="0" presId="urn:microsoft.com/office/officeart/2005/8/layout/vList2"/>
    <dgm:cxn modelId="{38EAA5DF-5AEE-4EBB-811F-98BA669EA43B}" type="presParOf" srcId="{1DE935C2-55B1-4C5F-B1B9-8A83B24FFB09}" destId="{D174DC1C-C02C-41A2-8896-0659E1EDAB97}" srcOrd="1" destOrd="0" presId="urn:microsoft.com/office/officeart/2005/8/layout/vList2"/>
    <dgm:cxn modelId="{71FF2601-F7DF-40D0-AA7F-1E075F6454B5}" type="presParOf" srcId="{1DE935C2-55B1-4C5F-B1B9-8A83B24FFB09}" destId="{D123F158-734A-4821-8500-411CE277AF5C}" srcOrd="2" destOrd="0" presId="urn:microsoft.com/office/officeart/2005/8/layout/vList2"/>
    <dgm:cxn modelId="{31500726-05DA-452F-AAB3-9DD08D630396}" type="presParOf" srcId="{1DE935C2-55B1-4C5F-B1B9-8A83B24FFB09}" destId="{8AEC7C24-7C5D-4EFC-8CC0-4E3229E627D0}" srcOrd="3" destOrd="0" presId="urn:microsoft.com/office/officeart/2005/8/layout/vList2"/>
    <dgm:cxn modelId="{CB5376A2-A2B5-4651-8CDD-F5F5F6E0F8DF}" type="presParOf" srcId="{1DE935C2-55B1-4C5F-B1B9-8A83B24FFB09}" destId="{85295570-89C9-4DBD-B0C2-4FFBF1EF91FB}" srcOrd="4" destOrd="0" presId="urn:microsoft.com/office/officeart/2005/8/layout/vList2"/>
    <dgm:cxn modelId="{9EB2DF0E-AD16-4801-B8C8-E23A307D6E9B}" type="presParOf" srcId="{1DE935C2-55B1-4C5F-B1B9-8A83B24FFB09}" destId="{23624DED-D326-47A0-853D-5B6328879AB4}" srcOrd="5" destOrd="0" presId="urn:microsoft.com/office/officeart/2005/8/layout/vList2"/>
    <dgm:cxn modelId="{2CA166F8-D53E-4835-95E2-D30B6D90056A}" type="presParOf" srcId="{1DE935C2-55B1-4C5F-B1B9-8A83B24FFB09}" destId="{69D8A6C5-6345-40CF-99D4-E1782B088C2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762F66-10B2-4A2F-B825-6A96A00C24A1}" type="doc">
      <dgm:prSet loTypeId="urn:microsoft.com/office/officeart/2005/8/layout/vList2" loCatId="list" qsTypeId="urn:microsoft.com/office/officeart/2009/2/quickstyle/3d8" qsCatId="3D" csTypeId="urn:microsoft.com/office/officeart/2005/8/colors/colorful5" csCatId="colorful"/>
      <dgm:spPr/>
      <dgm:t>
        <a:bodyPr/>
        <a:lstStyle/>
        <a:p>
          <a:endParaRPr lang="tr-TR"/>
        </a:p>
      </dgm:t>
    </dgm:pt>
    <dgm:pt modelId="{6C54DD71-640F-4174-B0C1-1459BA98D5FD}">
      <dgm:prSet/>
      <dgm:spPr/>
      <dgm:t>
        <a:bodyPr/>
        <a:lstStyle/>
        <a:p>
          <a:pPr rtl="0"/>
          <a:r>
            <a:rPr lang="tr-TR" smtClean="0"/>
            <a:t>Genital bölgesinde bir sorun olduğundan korkma</a:t>
          </a:r>
          <a:endParaRPr lang="tr-TR"/>
        </a:p>
      </dgm:t>
    </dgm:pt>
    <dgm:pt modelId="{2874C223-1B68-443F-9357-807B967A1AD5}" type="parTrans" cxnId="{FCBEEBE1-C1C7-43C5-9BC6-84C62AB2D5E9}">
      <dgm:prSet/>
      <dgm:spPr/>
      <dgm:t>
        <a:bodyPr/>
        <a:lstStyle/>
        <a:p>
          <a:endParaRPr lang="tr-TR"/>
        </a:p>
      </dgm:t>
    </dgm:pt>
    <dgm:pt modelId="{0682616B-7A85-4A37-A2C7-72D98DD42BB6}" type="sibTrans" cxnId="{FCBEEBE1-C1C7-43C5-9BC6-84C62AB2D5E9}">
      <dgm:prSet/>
      <dgm:spPr/>
      <dgm:t>
        <a:bodyPr/>
        <a:lstStyle/>
        <a:p>
          <a:endParaRPr lang="tr-TR"/>
        </a:p>
      </dgm:t>
    </dgm:pt>
    <dgm:pt modelId="{E625E35E-2857-449E-9AC9-FF847A6325AD}">
      <dgm:prSet/>
      <dgm:spPr/>
      <dgm:t>
        <a:bodyPr/>
        <a:lstStyle/>
        <a:p>
          <a:pPr rtl="0"/>
          <a:r>
            <a:rPr lang="tr-TR" dirty="0" smtClean="0"/>
            <a:t>Resimlerinde, oyunlarında ya da hayallerinde cinsel istismara uğradığını düşündürecek özelliklerin bulunması</a:t>
          </a:r>
          <a:endParaRPr lang="tr-TR" dirty="0"/>
        </a:p>
      </dgm:t>
    </dgm:pt>
    <dgm:pt modelId="{B445120B-9E55-4933-B8A4-9B5F362C8A70}" type="parTrans" cxnId="{C2724B10-703D-4E41-91A0-CEB32F3E491D}">
      <dgm:prSet/>
      <dgm:spPr/>
      <dgm:t>
        <a:bodyPr/>
        <a:lstStyle/>
        <a:p>
          <a:endParaRPr lang="tr-TR"/>
        </a:p>
      </dgm:t>
    </dgm:pt>
    <dgm:pt modelId="{15F16F7C-CB43-4CC0-8AE3-D3A0812C1B3F}" type="sibTrans" cxnId="{C2724B10-703D-4E41-91A0-CEB32F3E491D}">
      <dgm:prSet/>
      <dgm:spPr/>
      <dgm:t>
        <a:bodyPr/>
        <a:lstStyle/>
        <a:p>
          <a:endParaRPr lang="tr-TR"/>
        </a:p>
      </dgm:t>
    </dgm:pt>
    <dgm:pt modelId="{3A8CAADA-9529-4885-94F1-EDB0AC3529AC}">
      <dgm:prSet/>
      <dgm:spPr/>
      <dgm:t>
        <a:bodyPr/>
        <a:lstStyle/>
        <a:p>
          <a:pPr rtl="0"/>
          <a:r>
            <a:rPr lang="tr-TR" smtClean="0"/>
            <a:t>Tuvalet eğitimini kazanmış bir çocuğun altını veya yatağı ıslatmaya başlaması</a:t>
          </a:r>
          <a:endParaRPr lang="tr-TR"/>
        </a:p>
      </dgm:t>
    </dgm:pt>
    <dgm:pt modelId="{4B53F5CD-CE4D-4046-9939-4350C25AC823}" type="parTrans" cxnId="{8C836C6F-133A-4C75-B31D-ED69FC764AAC}">
      <dgm:prSet/>
      <dgm:spPr/>
      <dgm:t>
        <a:bodyPr/>
        <a:lstStyle/>
        <a:p>
          <a:endParaRPr lang="tr-TR"/>
        </a:p>
      </dgm:t>
    </dgm:pt>
    <dgm:pt modelId="{88AC525C-546B-4500-A748-FB3E74DBF89F}" type="sibTrans" cxnId="{8C836C6F-133A-4C75-B31D-ED69FC764AAC}">
      <dgm:prSet/>
      <dgm:spPr/>
      <dgm:t>
        <a:bodyPr/>
        <a:lstStyle/>
        <a:p>
          <a:endParaRPr lang="tr-TR"/>
        </a:p>
      </dgm:t>
    </dgm:pt>
    <dgm:pt modelId="{3B936D25-E3F6-4464-BE1B-90DC32EB52D9}">
      <dgm:prSet/>
      <dgm:spPr/>
      <dgm:t>
        <a:bodyPr/>
        <a:lstStyle/>
        <a:p>
          <a:pPr rtl="0"/>
          <a:r>
            <a:rPr lang="tr-TR" smtClean="0"/>
            <a:t>Regresif semptomların varlığı (kendine zarar verici davranışlar, bebeklik davranışları, bebek gibi konuşma)</a:t>
          </a:r>
          <a:endParaRPr lang="tr-TR"/>
        </a:p>
      </dgm:t>
    </dgm:pt>
    <dgm:pt modelId="{8EE86CB1-4606-4678-AB75-F23AA8D4CCD3}" type="parTrans" cxnId="{4B453994-2D8B-43A4-B099-D782B7456F3A}">
      <dgm:prSet/>
      <dgm:spPr/>
      <dgm:t>
        <a:bodyPr/>
        <a:lstStyle/>
        <a:p>
          <a:endParaRPr lang="tr-TR"/>
        </a:p>
      </dgm:t>
    </dgm:pt>
    <dgm:pt modelId="{3DA0FE7A-18DE-4325-AAB0-E0F2D439B94F}" type="sibTrans" cxnId="{4B453994-2D8B-43A4-B099-D782B7456F3A}">
      <dgm:prSet/>
      <dgm:spPr/>
      <dgm:t>
        <a:bodyPr/>
        <a:lstStyle/>
        <a:p>
          <a:endParaRPr lang="tr-TR"/>
        </a:p>
      </dgm:t>
    </dgm:pt>
    <dgm:pt modelId="{DF9026FB-C319-4C1A-A31F-B76B80D2580B}" type="pres">
      <dgm:prSet presAssocID="{48762F66-10B2-4A2F-B825-6A96A00C24A1}" presName="linear" presStyleCnt="0">
        <dgm:presLayoutVars>
          <dgm:animLvl val="lvl"/>
          <dgm:resizeHandles val="exact"/>
        </dgm:presLayoutVars>
      </dgm:prSet>
      <dgm:spPr/>
      <dgm:t>
        <a:bodyPr/>
        <a:lstStyle/>
        <a:p>
          <a:endParaRPr lang="tr-TR"/>
        </a:p>
      </dgm:t>
    </dgm:pt>
    <dgm:pt modelId="{0D9FA7E1-A470-45F9-A9F4-1EA33FAC5714}" type="pres">
      <dgm:prSet presAssocID="{6C54DD71-640F-4174-B0C1-1459BA98D5FD}" presName="parentText" presStyleLbl="node1" presStyleIdx="0" presStyleCnt="4">
        <dgm:presLayoutVars>
          <dgm:chMax val="0"/>
          <dgm:bulletEnabled val="1"/>
        </dgm:presLayoutVars>
      </dgm:prSet>
      <dgm:spPr/>
      <dgm:t>
        <a:bodyPr/>
        <a:lstStyle/>
        <a:p>
          <a:endParaRPr lang="tr-TR"/>
        </a:p>
      </dgm:t>
    </dgm:pt>
    <dgm:pt modelId="{B8F107FA-2EFE-4DFA-84EC-ECEACB30A8EB}" type="pres">
      <dgm:prSet presAssocID="{0682616B-7A85-4A37-A2C7-72D98DD42BB6}" presName="spacer" presStyleCnt="0"/>
      <dgm:spPr/>
      <dgm:t>
        <a:bodyPr/>
        <a:lstStyle/>
        <a:p>
          <a:endParaRPr lang="tr-TR"/>
        </a:p>
      </dgm:t>
    </dgm:pt>
    <dgm:pt modelId="{33253561-4BFA-480C-B3C5-1D799567C677}" type="pres">
      <dgm:prSet presAssocID="{E625E35E-2857-449E-9AC9-FF847A6325AD}" presName="parentText" presStyleLbl="node1" presStyleIdx="1" presStyleCnt="4">
        <dgm:presLayoutVars>
          <dgm:chMax val="0"/>
          <dgm:bulletEnabled val="1"/>
        </dgm:presLayoutVars>
      </dgm:prSet>
      <dgm:spPr/>
      <dgm:t>
        <a:bodyPr/>
        <a:lstStyle/>
        <a:p>
          <a:endParaRPr lang="tr-TR"/>
        </a:p>
      </dgm:t>
    </dgm:pt>
    <dgm:pt modelId="{D241FE77-C2EB-4A30-AC00-B189092B0CE2}" type="pres">
      <dgm:prSet presAssocID="{15F16F7C-CB43-4CC0-8AE3-D3A0812C1B3F}" presName="spacer" presStyleCnt="0"/>
      <dgm:spPr/>
      <dgm:t>
        <a:bodyPr/>
        <a:lstStyle/>
        <a:p>
          <a:endParaRPr lang="tr-TR"/>
        </a:p>
      </dgm:t>
    </dgm:pt>
    <dgm:pt modelId="{DE2C7D04-4335-4C0A-9999-FA5C97C9F1DD}" type="pres">
      <dgm:prSet presAssocID="{3A8CAADA-9529-4885-94F1-EDB0AC3529AC}" presName="parentText" presStyleLbl="node1" presStyleIdx="2" presStyleCnt="4">
        <dgm:presLayoutVars>
          <dgm:chMax val="0"/>
          <dgm:bulletEnabled val="1"/>
        </dgm:presLayoutVars>
      </dgm:prSet>
      <dgm:spPr/>
      <dgm:t>
        <a:bodyPr/>
        <a:lstStyle/>
        <a:p>
          <a:endParaRPr lang="tr-TR"/>
        </a:p>
      </dgm:t>
    </dgm:pt>
    <dgm:pt modelId="{6DFE1713-BEDB-44F2-8025-0A41691D4024}" type="pres">
      <dgm:prSet presAssocID="{88AC525C-546B-4500-A748-FB3E74DBF89F}" presName="spacer" presStyleCnt="0"/>
      <dgm:spPr/>
      <dgm:t>
        <a:bodyPr/>
        <a:lstStyle/>
        <a:p>
          <a:endParaRPr lang="tr-TR"/>
        </a:p>
      </dgm:t>
    </dgm:pt>
    <dgm:pt modelId="{CFBF44EE-9F92-4392-990B-E74B3A85AA5E}" type="pres">
      <dgm:prSet presAssocID="{3B936D25-E3F6-4464-BE1B-90DC32EB52D9}" presName="parentText" presStyleLbl="node1" presStyleIdx="3" presStyleCnt="4">
        <dgm:presLayoutVars>
          <dgm:chMax val="0"/>
          <dgm:bulletEnabled val="1"/>
        </dgm:presLayoutVars>
      </dgm:prSet>
      <dgm:spPr/>
      <dgm:t>
        <a:bodyPr/>
        <a:lstStyle/>
        <a:p>
          <a:endParaRPr lang="tr-TR"/>
        </a:p>
      </dgm:t>
    </dgm:pt>
  </dgm:ptLst>
  <dgm:cxnLst>
    <dgm:cxn modelId="{A4C91DDE-0267-4591-86D7-008E07C4134A}" type="presOf" srcId="{48762F66-10B2-4A2F-B825-6A96A00C24A1}" destId="{DF9026FB-C319-4C1A-A31F-B76B80D2580B}" srcOrd="0" destOrd="0" presId="urn:microsoft.com/office/officeart/2005/8/layout/vList2"/>
    <dgm:cxn modelId="{F28BE2B9-6D2E-4015-8B8D-D31A0C0EF451}" type="presOf" srcId="{3B936D25-E3F6-4464-BE1B-90DC32EB52D9}" destId="{CFBF44EE-9F92-4392-990B-E74B3A85AA5E}" srcOrd="0" destOrd="0" presId="urn:microsoft.com/office/officeart/2005/8/layout/vList2"/>
    <dgm:cxn modelId="{4B453994-2D8B-43A4-B099-D782B7456F3A}" srcId="{48762F66-10B2-4A2F-B825-6A96A00C24A1}" destId="{3B936D25-E3F6-4464-BE1B-90DC32EB52D9}" srcOrd="3" destOrd="0" parTransId="{8EE86CB1-4606-4678-AB75-F23AA8D4CCD3}" sibTransId="{3DA0FE7A-18DE-4325-AAB0-E0F2D439B94F}"/>
    <dgm:cxn modelId="{061DFFD8-081E-4C4A-94A1-575DFE1F0B66}" type="presOf" srcId="{E625E35E-2857-449E-9AC9-FF847A6325AD}" destId="{33253561-4BFA-480C-B3C5-1D799567C677}" srcOrd="0" destOrd="0" presId="urn:microsoft.com/office/officeart/2005/8/layout/vList2"/>
    <dgm:cxn modelId="{8C836C6F-133A-4C75-B31D-ED69FC764AAC}" srcId="{48762F66-10B2-4A2F-B825-6A96A00C24A1}" destId="{3A8CAADA-9529-4885-94F1-EDB0AC3529AC}" srcOrd="2" destOrd="0" parTransId="{4B53F5CD-CE4D-4046-9939-4350C25AC823}" sibTransId="{88AC525C-546B-4500-A748-FB3E74DBF89F}"/>
    <dgm:cxn modelId="{C2724B10-703D-4E41-91A0-CEB32F3E491D}" srcId="{48762F66-10B2-4A2F-B825-6A96A00C24A1}" destId="{E625E35E-2857-449E-9AC9-FF847A6325AD}" srcOrd="1" destOrd="0" parTransId="{B445120B-9E55-4933-B8A4-9B5F362C8A70}" sibTransId="{15F16F7C-CB43-4CC0-8AE3-D3A0812C1B3F}"/>
    <dgm:cxn modelId="{90B5C649-2811-4FE6-B4F1-ED387D8853A6}" type="presOf" srcId="{3A8CAADA-9529-4885-94F1-EDB0AC3529AC}" destId="{DE2C7D04-4335-4C0A-9999-FA5C97C9F1DD}" srcOrd="0" destOrd="0" presId="urn:microsoft.com/office/officeart/2005/8/layout/vList2"/>
    <dgm:cxn modelId="{FCBEEBE1-C1C7-43C5-9BC6-84C62AB2D5E9}" srcId="{48762F66-10B2-4A2F-B825-6A96A00C24A1}" destId="{6C54DD71-640F-4174-B0C1-1459BA98D5FD}" srcOrd="0" destOrd="0" parTransId="{2874C223-1B68-443F-9357-807B967A1AD5}" sibTransId="{0682616B-7A85-4A37-A2C7-72D98DD42BB6}"/>
    <dgm:cxn modelId="{96E6B0A0-385B-4C0D-B8B4-0A58A09C46A4}" type="presOf" srcId="{6C54DD71-640F-4174-B0C1-1459BA98D5FD}" destId="{0D9FA7E1-A470-45F9-A9F4-1EA33FAC5714}" srcOrd="0" destOrd="0" presId="urn:microsoft.com/office/officeart/2005/8/layout/vList2"/>
    <dgm:cxn modelId="{92FDCD88-1FEA-4F7A-9C87-657EC6299361}" type="presParOf" srcId="{DF9026FB-C319-4C1A-A31F-B76B80D2580B}" destId="{0D9FA7E1-A470-45F9-A9F4-1EA33FAC5714}" srcOrd="0" destOrd="0" presId="urn:microsoft.com/office/officeart/2005/8/layout/vList2"/>
    <dgm:cxn modelId="{BDD13870-1570-438C-B30A-5FC5D0628BED}" type="presParOf" srcId="{DF9026FB-C319-4C1A-A31F-B76B80D2580B}" destId="{B8F107FA-2EFE-4DFA-84EC-ECEACB30A8EB}" srcOrd="1" destOrd="0" presId="urn:microsoft.com/office/officeart/2005/8/layout/vList2"/>
    <dgm:cxn modelId="{7C0246CA-A60A-47E1-82D6-B289A95CD466}" type="presParOf" srcId="{DF9026FB-C319-4C1A-A31F-B76B80D2580B}" destId="{33253561-4BFA-480C-B3C5-1D799567C677}" srcOrd="2" destOrd="0" presId="urn:microsoft.com/office/officeart/2005/8/layout/vList2"/>
    <dgm:cxn modelId="{7456CA17-46BE-4ADF-91CC-E19FBB032093}" type="presParOf" srcId="{DF9026FB-C319-4C1A-A31F-B76B80D2580B}" destId="{D241FE77-C2EB-4A30-AC00-B189092B0CE2}" srcOrd="3" destOrd="0" presId="urn:microsoft.com/office/officeart/2005/8/layout/vList2"/>
    <dgm:cxn modelId="{84023B31-3CE5-4223-A0C4-691A8F6189F5}" type="presParOf" srcId="{DF9026FB-C319-4C1A-A31F-B76B80D2580B}" destId="{DE2C7D04-4335-4C0A-9999-FA5C97C9F1DD}" srcOrd="4" destOrd="0" presId="urn:microsoft.com/office/officeart/2005/8/layout/vList2"/>
    <dgm:cxn modelId="{BB67C4E2-3F3D-4A54-AEA6-12B2196F47A7}" type="presParOf" srcId="{DF9026FB-C319-4C1A-A31F-B76B80D2580B}" destId="{6DFE1713-BEDB-44F2-8025-0A41691D4024}" srcOrd="5" destOrd="0" presId="urn:microsoft.com/office/officeart/2005/8/layout/vList2"/>
    <dgm:cxn modelId="{81890184-74CD-428F-803F-4798AF5BB3B5}" type="presParOf" srcId="{DF9026FB-C319-4C1A-A31F-B76B80D2580B}" destId="{CFBF44EE-9F92-4392-990B-E74B3A85AA5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1EB370C-26AA-4F2F-8B11-81AAA4426C1E}" type="doc">
      <dgm:prSet loTypeId="urn:microsoft.com/office/officeart/2005/8/layout/vList2" loCatId="list" qsTypeId="urn:microsoft.com/office/officeart/2009/2/quickstyle/3d8" qsCatId="3D" csTypeId="urn:microsoft.com/office/officeart/2005/8/colors/colorful5" csCatId="colorful"/>
      <dgm:spPr/>
      <dgm:t>
        <a:bodyPr/>
        <a:lstStyle/>
        <a:p>
          <a:endParaRPr lang="tr-TR"/>
        </a:p>
      </dgm:t>
    </dgm:pt>
    <dgm:pt modelId="{234C35EF-F50E-497B-B242-909D27D3456F}">
      <dgm:prSet/>
      <dgm:spPr/>
      <dgm:t>
        <a:bodyPr/>
        <a:lstStyle/>
        <a:p>
          <a:pPr rtl="0"/>
          <a:r>
            <a:rPr lang="tr-TR" b="0" dirty="0" smtClean="0"/>
            <a:t>Bu belirtilerden hiç biri çocuk istismarının kesin ve net göstergesi değildir. </a:t>
          </a:r>
          <a:endParaRPr lang="tr-TR" b="0" dirty="0"/>
        </a:p>
      </dgm:t>
    </dgm:pt>
    <dgm:pt modelId="{543BE417-A9F6-45A2-8885-A96E92446A32}" type="parTrans" cxnId="{34EBEE8A-ACB7-4B34-B62E-F474D7FD3DA2}">
      <dgm:prSet/>
      <dgm:spPr/>
      <dgm:t>
        <a:bodyPr/>
        <a:lstStyle/>
        <a:p>
          <a:endParaRPr lang="tr-TR"/>
        </a:p>
      </dgm:t>
    </dgm:pt>
    <dgm:pt modelId="{BD575DE9-E8FF-4463-B972-D51515C5E52E}" type="sibTrans" cxnId="{34EBEE8A-ACB7-4B34-B62E-F474D7FD3DA2}">
      <dgm:prSet/>
      <dgm:spPr/>
      <dgm:t>
        <a:bodyPr/>
        <a:lstStyle/>
        <a:p>
          <a:endParaRPr lang="tr-TR"/>
        </a:p>
      </dgm:t>
    </dgm:pt>
    <dgm:pt modelId="{B1A4E0E3-35F0-4A56-AF92-4DA6E71EF976}">
      <dgm:prSet/>
      <dgm:spPr/>
      <dgm:t>
        <a:bodyPr/>
        <a:lstStyle/>
        <a:p>
          <a:pPr rtl="0"/>
          <a:r>
            <a:rPr lang="tr-TR" b="0" dirty="0" smtClean="0"/>
            <a:t>Çocuklar farklı sebeplerle de böyle davranabilir, patolojik davranış değişikleri gösterebilir. </a:t>
          </a:r>
          <a:endParaRPr lang="tr-TR" b="0" dirty="0"/>
        </a:p>
      </dgm:t>
    </dgm:pt>
    <dgm:pt modelId="{92D78603-F8CF-49C4-B237-D689560EE877}" type="parTrans" cxnId="{C977EF9D-8702-4F18-88FE-1DE89CB9A93B}">
      <dgm:prSet/>
      <dgm:spPr/>
      <dgm:t>
        <a:bodyPr/>
        <a:lstStyle/>
        <a:p>
          <a:endParaRPr lang="tr-TR"/>
        </a:p>
      </dgm:t>
    </dgm:pt>
    <dgm:pt modelId="{649F513C-580D-42A7-B822-82AE1818D8BB}" type="sibTrans" cxnId="{C977EF9D-8702-4F18-88FE-1DE89CB9A93B}">
      <dgm:prSet/>
      <dgm:spPr/>
      <dgm:t>
        <a:bodyPr/>
        <a:lstStyle/>
        <a:p>
          <a:endParaRPr lang="tr-TR"/>
        </a:p>
      </dgm:t>
    </dgm:pt>
    <dgm:pt modelId="{628E718B-90FA-446B-AD93-FBD61C69E1FA}">
      <dgm:prSet/>
      <dgm:spPr/>
      <dgm:t>
        <a:bodyPr/>
        <a:lstStyle/>
        <a:p>
          <a:pPr rtl="0"/>
          <a:r>
            <a:rPr lang="tr-TR" b="0" dirty="0" smtClean="0"/>
            <a:t>Ancak, bu belirtilerin fark edilmesi halinde istismar olasılığını da düşünmek gerekir. </a:t>
          </a:r>
          <a:endParaRPr lang="tr-TR" b="0" dirty="0"/>
        </a:p>
      </dgm:t>
    </dgm:pt>
    <dgm:pt modelId="{4CCF542D-1BA6-4930-96D8-B9A30B9E1106}" type="parTrans" cxnId="{0B8D41C3-78DE-47BA-B81D-4168FB95B053}">
      <dgm:prSet/>
      <dgm:spPr/>
      <dgm:t>
        <a:bodyPr/>
        <a:lstStyle/>
        <a:p>
          <a:endParaRPr lang="tr-TR"/>
        </a:p>
      </dgm:t>
    </dgm:pt>
    <dgm:pt modelId="{C8AB755C-7816-4405-A839-FD5D4A04E767}" type="sibTrans" cxnId="{0B8D41C3-78DE-47BA-B81D-4168FB95B053}">
      <dgm:prSet/>
      <dgm:spPr/>
      <dgm:t>
        <a:bodyPr/>
        <a:lstStyle/>
        <a:p>
          <a:endParaRPr lang="tr-TR"/>
        </a:p>
      </dgm:t>
    </dgm:pt>
    <dgm:pt modelId="{D26F30C9-F467-481D-8290-C7C157B8AC81}" type="pres">
      <dgm:prSet presAssocID="{41EB370C-26AA-4F2F-8B11-81AAA4426C1E}" presName="linear" presStyleCnt="0">
        <dgm:presLayoutVars>
          <dgm:animLvl val="lvl"/>
          <dgm:resizeHandles val="exact"/>
        </dgm:presLayoutVars>
      </dgm:prSet>
      <dgm:spPr/>
      <dgm:t>
        <a:bodyPr/>
        <a:lstStyle/>
        <a:p>
          <a:endParaRPr lang="tr-TR"/>
        </a:p>
      </dgm:t>
    </dgm:pt>
    <dgm:pt modelId="{C207AF46-7E06-4DC0-91A8-CDE90692D01A}" type="pres">
      <dgm:prSet presAssocID="{234C35EF-F50E-497B-B242-909D27D3456F}" presName="parentText" presStyleLbl="node1" presStyleIdx="0" presStyleCnt="3">
        <dgm:presLayoutVars>
          <dgm:chMax val="0"/>
          <dgm:bulletEnabled val="1"/>
        </dgm:presLayoutVars>
      </dgm:prSet>
      <dgm:spPr/>
      <dgm:t>
        <a:bodyPr/>
        <a:lstStyle/>
        <a:p>
          <a:endParaRPr lang="tr-TR"/>
        </a:p>
      </dgm:t>
    </dgm:pt>
    <dgm:pt modelId="{AC95DFA4-98B8-4045-975F-3B20925897A0}" type="pres">
      <dgm:prSet presAssocID="{BD575DE9-E8FF-4463-B972-D51515C5E52E}" presName="spacer" presStyleCnt="0"/>
      <dgm:spPr/>
      <dgm:t>
        <a:bodyPr/>
        <a:lstStyle/>
        <a:p>
          <a:endParaRPr lang="tr-TR"/>
        </a:p>
      </dgm:t>
    </dgm:pt>
    <dgm:pt modelId="{13DE63E0-9475-4D0A-A135-F808A94EE18B}" type="pres">
      <dgm:prSet presAssocID="{B1A4E0E3-35F0-4A56-AF92-4DA6E71EF976}" presName="parentText" presStyleLbl="node1" presStyleIdx="1" presStyleCnt="3">
        <dgm:presLayoutVars>
          <dgm:chMax val="0"/>
          <dgm:bulletEnabled val="1"/>
        </dgm:presLayoutVars>
      </dgm:prSet>
      <dgm:spPr/>
      <dgm:t>
        <a:bodyPr/>
        <a:lstStyle/>
        <a:p>
          <a:endParaRPr lang="tr-TR"/>
        </a:p>
      </dgm:t>
    </dgm:pt>
    <dgm:pt modelId="{53EF7E44-0685-48F0-97A1-E74F1A920355}" type="pres">
      <dgm:prSet presAssocID="{649F513C-580D-42A7-B822-82AE1818D8BB}" presName="spacer" presStyleCnt="0"/>
      <dgm:spPr/>
      <dgm:t>
        <a:bodyPr/>
        <a:lstStyle/>
        <a:p>
          <a:endParaRPr lang="tr-TR"/>
        </a:p>
      </dgm:t>
    </dgm:pt>
    <dgm:pt modelId="{8E21EE94-D4DB-4CD7-86AB-DF779A1E9677}" type="pres">
      <dgm:prSet presAssocID="{628E718B-90FA-446B-AD93-FBD61C69E1FA}" presName="parentText" presStyleLbl="node1" presStyleIdx="2" presStyleCnt="3">
        <dgm:presLayoutVars>
          <dgm:chMax val="0"/>
          <dgm:bulletEnabled val="1"/>
        </dgm:presLayoutVars>
      </dgm:prSet>
      <dgm:spPr/>
      <dgm:t>
        <a:bodyPr/>
        <a:lstStyle/>
        <a:p>
          <a:endParaRPr lang="tr-TR"/>
        </a:p>
      </dgm:t>
    </dgm:pt>
  </dgm:ptLst>
  <dgm:cxnLst>
    <dgm:cxn modelId="{173DBF4E-FE50-458E-B8C3-12A5DD67E49D}" type="presOf" srcId="{628E718B-90FA-446B-AD93-FBD61C69E1FA}" destId="{8E21EE94-D4DB-4CD7-86AB-DF779A1E9677}" srcOrd="0" destOrd="0" presId="urn:microsoft.com/office/officeart/2005/8/layout/vList2"/>
    <dgm:cxn modelId="{5E7BD918-F8F0-48AA-8967-E997AAF1F1F0}" type="presOf" srcId="{41EB370C-26AA-4F2F-8B11-81AAA4426C1E}" destId="{D26F30C9-F467-481D-8290-C7C157B8AC81}" srcOrd="0" destOrd="0" presId="urn:microsoft.com/office/officeart/2005/8/layout/vList2"/>
    <dgm:cxn modelId="{6BBAE864-2E88-4EAB-9CD0-190630D2801D}" type="presOf" srcId="{B1A4E0E3-35F0-4A56-AF92-4DA6E71EF976}" destId="{13DE63E0-9475-4D0A-A135-F808A94EE18B}" srcOrd="0" destOrd="0" presId="urn:microsoft.com/office/officeart/2005/8/layout/vList2"/>
    <dgm:cxn modelId="{34EBEE8A-ACB7-4B34-B62E-F474D7FD3DA2}" srcId="{41EB370C-26AA-4F2F-8B11-81AAA4426C1E}" destId="{234C35EF-F50E-497B-B242-909D27D3456F}" srcOrd="0" destOrd="0" parTransId="{543BE417-A9F6-45A2-8885-A96E92446A32}" sibTransId="{BD575DE9-E8FF-4463-B972-D51515C5E52E}"/>
    <dgm:cxn modelId="{641F3540-3373-48AA-AA8D-863A97BEA2B2}" type="presOf" srcId="{234C35EF-F50E-497B-B242-909D27D3456F}" destId="{C207AF46-7E06-4DC0-91A8-CDE90692D01A}" srcOrd="0" destOrd="0" presId="urn:microsoft.com/office/officeart/2005/8/layout/vList2"/>
    <dgm:cxn modelId="{C977EF9D-8702-4F18-88FE-1DE89CB9A93B}" srcId="{41EB370C-26AA-4F2F-8B11-81AAA4426C1E}" destId="{B1A4E0E3-35F0-4A56-AF92-4DA6E71EF976}" srcOrd="1" destOrd="0" parTransId="{92D78603-F8CF-49C4-B237-D689560EE877}" sibTransId="{649F513C-580D-42A7-B822-82AE1818D8BB}"/>
    <dgm:cxn modelId="{0B8D41C3-78DE-47BA-B81D-4168FB95B053}" srcId="{41EB370C-26AA-4F2F-8B11-81AAA4426C1E}" destId="{628E718B-90FA-446B-AD93-FBD61C69E1FA}" srcOrd="2" destOrd="0" parTransId="{4CCF542D-1BA6-4930-96D8-B9A30B9E1106}" sibTransId="{C8AB755C-7816-4405-A839-FD5D4A04E767}"/>
    <dgm:cxn modelId="{8A6BD005-C116-443E-8962-BCBAA67A7757}" type="presParOf" srcId="{D26F30C9-F467-481D-8290-C7C157B8AC81}" destId="{C207AF46-7E06-4DC0-91A8-CDE90692D01A}" srcOrd="0" destOrd="0" presId="urn:microsoft.com/office/officeart/2005/8/layout/vList2"/>
    <dgm:cxn modelId="{753F060E-39A3-4914-A3E5-A03A3DCA4735}" type="presParOf" srcId="{D26F30C9-F467-481D-8290-C7C157B8AC81}" destId="{AC95DFA4-98B8-4045-975F-3B20925897A0}" srcOrd="1" destOrd="0" presId="urn:microsoft.com/office/officeart/2005/8/layout/vList2"/>
    <dgm:cxn modelId="{9D11C11C-7357-41EF-8F67-905316677FEA}" type="presParOf" srcId="{D26F30C9-F467-481D-8290-C7C157B8AC81}" destId="{13DE63E0-9475-4D0A-A135-F808A94EE18B}" srcOrd="2" destOrd="0" presId="urn:microsoft.com/office/officeart/2005/8/layout/vList2"/>
    <dgm:cxn modelId="{821CF200-6825-48F1-815E-BDECE9229D62}" type="presParOf" srcId="{D26F30C9-F467-481D-8290-C7C157B8AC81}" destId="{53EF7E44-0685-48F0-97A1-E74F1A920355}" srcOrd="3" destOrd="0" presId="urn:microsoft.com/office/officeart/2005/8/layout/vList2"/>
    <dgm:cxn modelId="{05AD0955-447B-48AE-8FBB-EDCE0D66AC18}" type="presParOf" srcId="{D26F30C9-F467-481D-8290-C7C157B8AC81}" destId="{8E21EE94-D4DB-4CD7-86AB-DF779A1E967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E7AB52-2B6B-463F-BE3B-B49E9300EF30}" type="doc">
      <dgm:prSet loTypeId="urn:microsoft.com/office/officeart/2008/layout/AscendingPictureAccentProcess" loCatId="process" qsTypeId="urn:microsoft.com/office/officeart/2005/8/quickstyle/simple1" qsCatId="simple" csTypeId="urn:microsoft.com/office/officeart/2005/8/colors/accent1_1" csCatId="accent1" phldr="1"/>
      <dgm:spPr/>
      <dgm:t>
        <a:bodyPr/>
        <a:lstStyle/>
        <a:p>
          <a:endParaRPr lang="tr-TR"/>
        </a:p>
      </dgm:t>
    </dgm:pt>
    <dgm:pt modelId="{517345DC-C1A2-4000-AFA1-DA1C15651448}">
      <dgm:prSet/>
      <dgm:spPr/>
      <dgm:t>
        <a:bodyPr/>
        <a:lstStyle/>
        <a:p>
          <a:pPr rtl="0"/>
          <a:r>
            <a:rPr lang="tr-TR" dirty="0" smtClean="0"/>
            <a:t>Çocukluk Çağındaki İstismarın  Uzun Dönem Etkileri</a:t>
          </a:r>
          <a:endParaRPr lang="tr-TR" dirty="0"/>
        </a:p>
      </dgm:t>
    </dgm:pt>
    <dgm:pt modelId="{3CEBD238-FE7E-41C3-989D-D33EFCC7E252}" type="parTrans" cxnId="{5235E98C-CF98-4483-8A34-9529DAE95D32}">
      <dgm:prSet/>
      <dgm:spPr/>
      <dgm:t>
        <a:bodyPr/>
        <a:lstStyle/>
        <a:p>
          <a:endParaRPr lang="tr-TR"/>
        </a:p>
      </dgm:t>
    </dgm:pt>
    <dgm:pt modelId="{5EE04D82-A1EC-44C1-8C31-D3A908409E71}" type="sibTrans" cxnId="{5235E98C-CF98-4483-8A34-9529DAE95D32}">
      <dgm:prSet/>
      <dgm:spPr/>
      <dgm:t>
        <a:bodyPr/>
        <a:lstStyle/>
        <a:p>
          <a:endParaRPr lang="tr-TR"/>
        </a:p>
      </dgm:t>
    </dgm:pt>
    <dgm:pt modelId="{F348A013-C2AA-4630-9CBB-AC34106A1D74}" type="pres">
      <dgm:prSet presAssocID="{12E7AB52-2B6B-463F-BE3B-B49E9300EF30}" presName="Name0" presStyleCnt="0">
        <dgm:presLayoutVars>
          <dgm:chMax val="7"/>
          <dgm:chPref val="7"/>
          <dgm:dir/>
        </dgm:presLayoutVars>
      </dgm:prSet>
      <dgm:spPr/>
      <dgm:t>
        <a:bodyPr/>
        <a:lstStyle/>
        <a:p>
          <a:endParaRPr lang="tr-TR"/>
        </a:p>
      </dgm:t>
    </dgm:pt>
    <dgm:pt modelId="{CAA5D89E-4DA2-45E6-93C8-59C92B4D4EDA}" type="pres">
      <dgm:prSet presAssocID="{517345DC-C1A2-4000-AFA1-DA1C15651448}" presName="parTx1" presStyleLbl="node1" presStyleIdx="0" presStyleCnt="1" custScaleY="200829" custLinFactY="-2742" custLinFactNeighborX="1360" custLinFactNeighborY="-100000"/>
      <dgm:spPr/>
      <dgm:t>
        <a:bodyPr/>
        <a:lstStyle/>
        <a:p>
          <a:endParaRPr lang="tr-TR"/>
        </a:p>
      </dgm:t>
    </dgm:pt>
    <dgm:pt modelId="{AA9DB58A-F962-457C-8232-465E94BAE122}" type="pres">
      <dgm:prSet presAssocID="{5EE04D82-A1EC-44C1-8C31-D3A908409E71}" presName="picture1" presStyleCnt="0"/>
      <dgm:spPr/>
      <dgm:t>
        <a:bodyPr/>
        <a:lstStyle/>
        <a:p>
          <a:endParaRPr lang="tr-TR"/>
        </a:p>
      </dgm:t>
    </dgm:pt>
    <dgm:pt modelId="{5F11AE6A-861F-46C6-82F0-191D6E1F4980}" type="pres">
      <dgm:prSet presAssocID="{5EE04D82-A1EC-44C1-8C31-D3A908409E71}" presName="imageRepeatNode" presStyleLbl="fgImgPlace1" presStyleIdx="0" presStyleCnt="1" custScaleX="118002" custScaleY="106000" custLinFactNeighborX="-24265" custLinFactNeighborY="4346"/>
      <dgm:spPr/>
      <dgm:t>
        <a:bodyPr/>
        <a:lstStyle/>
        <a:p>
          <a:endParaRPr lang="tr-TR"/>
        </a:p>
      </dgm:t>
    </dgm:pt>
  </dgm:ptLst>
  <dgm:cxnLst>
    <dgm:cxn modelId="{5235E98C-CF98-4483-8A34-9529DAE95D32}" srcId="{12E7AB52-2B6B-463F-BE3B-B49E9300EF30}" destId="{517345DC-C1A2-4000-AFA1-DA1C15651448}" srcOrd="0" destOrd="0" parTransId="{3CEBD238-FE7E-41C3-989D-D33EFCC7E252}" sibTransId="{5EE04D82-A1EC-44C1-8C31-D3A908409E71}"/>
    <dgm:cxn modelId="{1676F666-A60A-4769-9A28-010E5FFB2A1F}" type="presOf" srcId="{12E7AB52-2B6B-463F-BE3B-B49E9300EF30}" destId="{F348A013-C2AA-4630-9CBB-AC34106A1D74}" srcOrd="0" destOrd="0" presId="urn:microsoft.com/office/officeart/2008/layout/AscendingPictureAccentProcess"/>
    <dgm:cxn modelId="{9DCAD910-6A7C-4D8C-9975-5562EC67D237}" type="presOf" srcId="{5EE04D82-A1EC-44C1-8C31-D3A908409E71}" destId="{5F11AE6A-861F-46C6-82F0-191D6E1F4980}" srcOrd="0" destOrd="0" presId="urn:microsoft.com/office/officeart/2008/layout/AscendingPictureAccentProcess"/>
    <dgm:cxn modelId="{E64A0529-B3E0-4188-8F29-E15F8274A2C5}" type="presOf" srcId="{517345DC-C1A2-4000-AFA1-DA1C15651448}" destId="{CAA5D89E-4DA2-45E6-93C8-59C92B4D4EDA}" srcOrd="0" destOrd="0" presId="urn:microsoft.com/office/officeart/2008/layout/AscendingPictureAccentProcess"/>
    <dgm:cxn modelId="{66ACAEE7-C93B-459E-BB60-B24AF5C23E32}" type="presParOf" srcId="{F348A013-C2AA-4630-9CBB-AC34106A1D74}" destId="{CAA5D89E-4DA2-45E6-93C8-59C92B4D4EDA}" srcOrd="0" destOrd="0" presId="urn:microsoft.com/office/officeart/2008/layout/AscendingPictureAccentProcess"/>
    <dgm:cxn modelId="{24E834A5-C38A-415A-AA45-6F98CFDE00CA}" type="presParOf" srcId="{F348A013-C2AA-4630-9CBB-AC34106A1D74}" destId="{AA9DB58A-F962-457C-8232-465E94BAE122}" srcOrd="1" destOrd="0" presId="urn:microsoft.com/office/officeart/2008/layout/AscendingPictureAccentProcess"/>
    <dgm:cxn modelId="{26D7FB3D-BE08-4691-A007-6DBF935B998A}" type="presParOf" srcId="{AA9DB58A-F962-457C-8232-465E94BAE122}" destId="{5F11AE6A-861F-46C6-82F0-191D6E1F4980}"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0911047-0B28-4E7A-87E5-A1B4EDC3C0B2}" type="doc">
      <dgm:prSet loTypeId="urn:microsoft.com/office/officeart/2005/8/layout/vList5" loCatId="list" qsTypeId="urn:microsoft.com/office/officeart/2005/8/quickstyle/simple1" qsCatId="simple" csTypeId="urn:microsoft.com/office/officeart/2005/8/colors/accent4_5" csCatId="accent4" phldr="1"/>
      <dgm:spPr/>
      <dgm:t>
        <a:bodyPr/>
        <a:lstStyle/>
        <a:p>
          <a:endParaRPr lang="tr-TR"/>
        </a:p>
      </dgm:t>
    </dgm:pt>
    <dgm:pt modelId="{E91A89C2-5B5C-4AF0-AE74-A85C215CE69B}">
      <dgm:prSet/>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tr-TR" smtClean="0"/>
            <a:t>Beynin </a:t>
          </a:r>
          <a:r>
            <a:rPr lang="en-US" smtClean="0"/>
            <a:t>gelişim</a:t>
          </a:r>
          <a:r>
            <a:rPr lang="tr-TR" smtClean="0"/>
            <a:t> </a:t>
          </a:r>
          <a:r>
            <a:rPr lang="en-US" smtClean="0"/>
            <a:t>süreçler</a:t>
          </a:r>
          <a:r>
            <a:rPr lang="tr-TR" smtClean="0"/>
            <a:t>i önemli derecede </a:t>
          </a:r>
          <a:r>
            <a:rPr lang="en-US" smtClean="0"/>
            <a:t> etkilenir </a:t>
          </a:r>
          <a:endParaRPr lang="tr-TR"/>
        </a:p>
      </dgm:t>
    </dgm:pt>
    <dgm:pt modelId="{543FB6B7-BBF7-4E0D-88C8-0BB10726C113}" type="parTrans" cxnId="{08CBC49B-431E-4ADD-8F40-EA01D2EE20D8}">
      <dgm:prSet/>
      <dgm:spPr/>
      <dgm:t>
        <a:bodyPr/>
        <a:lstStyle/>
        <a:p>
          <a:endParaRPr lang="tr-TR"/>
        </a:p>
      </dgm:t>
    </dgm:pt>
    <dgm:pt modelId="{098C8319-CDF5-4C40-A67D-E403837F31D4}" type="sibTrans" cxnId="{08CBC49B-431E-4ADD-8F40-EA01D2EE20D8}">
      <dgm:prSet/>
      <dgm:spPr/>
      <dgm:t>
        <a:bodyPr/>
        <a:lstStyle/>
        <a:p>
          <a:endParaRPr lang="tr-TR"/>
        </a:p>
      </dgm:t>
    </dgm:pt>
    <dgm:pt modelId="{7CDA7F8C-F969-4CFC-A041-66EEA94E7119}">
      <dgm:prSet/>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mtClean="0"/>
            <a:t>Sinir hücrelerinin gelişimi</a:t>
          </a:r>
          <a:r>
            <a:rPr lang="tr-TR" smtClean="0"/>
            <a:t> bozulur ve gecikir</a:t>
          </a:r>
          <a:endParaRPr lang="tr-TR"/>
        </a:p>
      </dgm:t>
    </dgm:pt>
    <dgm:pt modelId="{1D5048F2-5724-42E5-8C7F-EA3C7CE13A5C}" type="parTrans" cxnId="{335C1AA4-9BCF-4F9B-AAAA-579D52AC2F6A}">
      <dgm:prSet/>
      <dgm:spPr/>
      <dgm:t>
        <a:bodyPr/>
        <a:lstStyle/>
        <a:p>
          <a:endParaRPr lang="tr-TR"/>
        </a:p>
      </dgm:t>
    </dgm:pt>
    <dgm:pt modelId="{2140189C-7AD1-441E-83A6-99ED247044BE}" type="sibTrans" cxnId="{335C1AA4-9BCF-4F9B-AAAA-579D52AC2F6A}">
      <dgm:prSet/>
      <dgm:spPr/>
      <dgm:t>
        <a:bodyPr/>
        <a:lstStyle/>
        <a:p>
          <a:endParaRPr lang="tr-TR"/>
        </a:p>
      </dgm:t>
    </dgm:pt>
    <dgm:pt modelId="{CDF38DCB-4154-4CE0-941A-4DDB2A71ABDA}">
      <dgm:prSet/>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mtClean="0"/>
            <a:t>Sinir hücreleri arasındaki bağlantı düzeyi</a:t>
          </a:r>
          <a:r>
            <a:rPr lang="tr-TR" smtClean="0"/>
            <a:t> azalır</a:t>
          </a:r>
          <a:endParaRPr lang="tr-TR"/>
        </a:p>
      </dgm:t>
    </dgm:pt>
    <dgm:pt modelId="{38105B96-3776-4A67-B31E-982AC97C2EE8}" type="parTrans" cxnId="{14AA162B-3726-4146-88F3-1395D0EA403B}">
      <dgm:prSet/>
      <dgm:spPr/>
      <dgm:t>
        <a:bodyPr/>
        <a:lstStyle/>
        <a:p>
          <a:endParaRPr lang="tr-TR"/>
        </a:p>
      </dgm:t>
    </dgm:pt>
    <dgm:pt modelId="{C7EDE745-D80D-42A4-B4D3-DD4215DCDC71}" type="sibTrans" cxnId="{14AA162B-3726-4146-88F3-1395D0EA403B}">
      <dgm:prSet/>
      <dgm:spPr/>
      <dgm:t>
        <a:bodyPr/>
        <a:lstStyle/>
        <a:p>
          <a:endParaRPr lang="tr-TR"/>
        </a:p>
      </dgm:t>
    </dgm:pt>
    <dgm:pt modelId="{F2C94BA2-941D-441A-9F2E-8D729B9D2C9F}">
      <dgm:prSet/>
      <dgm:spPr/>
      <dgm:t>
        <a:bodyPr/>
        <a:lstStyle/>
        <a:p>
          <a:pPr rtl="0"/>
          <a:r>
            <a:rPr lang="en-US" dirty="0" err="1" smtClean="0"/>
            <a:t>Yapısal</a:t>
          </a:r>
          <a:r>
            <a:rPr lang="en-US" dirty="0" smtClean="0"/>
            <a:t> </a:t>
          </a:r>
          <a:r>
            <a:rPr lang="en-US" dirty="0" err="1" smtClean="0"/>
            <a:t>ve</a:t>
          </a:r>
          <a:r>
            <a:rPr lang="en-US" dirty="0" smtClean="0"/>
            <a:t> </a:t>
          </a:r>
          <a:r>
            <a:rPr lang="en-US" dirty="0" err="1" smtClean="0"/>
            <a:t>fonksiyonel</a:t>
          </a:r>
          <a:r>
            <a:rPr lang="en-US" dirty="0" smtClean="0"/>
            <a:t> </a:t>
          </a:r>
          <a:r>
            <a:rPr lang="en-US" dirty="0" err="1" smtClean="0"/>
            <a:t>değişiklikler</a:t>
          </a:r>
          <a:endParaRPr lang="tr-TR" dirty="0"/>
        </a:p>
      </dgm:t>
    </dgm:pt>
    <dgm:pt modelId="{1EED617C-C858-4181-9140-B9C1CCA37B33}" type="parTrans" cxnId="{96F10436-768F-4E56-A21D-D8DB0346FBEE}">
      <dgm:prSet/>
      <dgm:spPr/>
      <dgm:t>
        <a:bodyPr/>
        <a:lstStyle/>
        <a:p>
          <a:endParaRPr lang="tr-TR"/>
        </a:p>
      </dgm:t>
    </dgm:pt>
    <dgm:pt modelId="{E7B52E1F-EBBF-43B8-8DBA-3F60AE4FF980}" type="sibTrans" cxnId="{96F10436-768F-4E56-A21D-D8DB0346FBEE}">
      <dgm:prSet/>
      <dgm:spPr/>
      <dgm:t>
        <a:bodyPr/>
        <a:lstStyle/>
        <a:p>
          <a:endParaRPr lang="tr-TR"/>
        </a:p>
      </dgm:t>
    </dgm:pt>
    <dgm:pt modelId="{4D4D43BA-CEAA-443B-8C72-AEA8E48AD091}">
      <dgm:prSet/>
      <dgm:spPr/>
      <dgm:t>
        <a:bodyPr/>
        <a:lstStyle/>
        <a:p>
          <a:pPr rtl="0"/>
          <a:r>
            <a:rPr lang="tr-TR" smtClean="0"/>
            <a:t>Beynin bazı dokuları bozulur </a:t>
          </a:r>
          <a:endParaRPr lang="tr-TR"/>
        </a:p>
      </dgm:t>
    </dgm:pt>
    <dgm:pt modelId="{C2732BCC-26B2-40DD-8FED-422A888A4423}" type="parTrans" cxnId="{1994D1A4-FC6B-42F5-8E4A-CBC1DFAE9B78}">
      <dgm:prSet/>
      <dgm:spPr/>
      <dgm:t>
        <a:bodyPr/>
        <a:lstStyle/>
        <a:p>
          <a:endParaRPr lang="tr-TR"/>
        </a:p>
      </dgm:t>
    </dgm:pt>
    <dgm:pt modelId="{4938DD80-7291-4DE9-9312-1546B8E700DB}" type="sibTrans" cxnId="{1994D1A4-FC6B-42F5-8E4A-CBC1DFAE9B78}">
      <dgm:prSet/>
      <dgm:spPr/>
      <dgm:t>
        <a:bodyPr/>
        <a:lstStyle/>
        <a:p>
          <a:endParaRPr lang="tr-TR"/>
        </a:p>
      </dgm:t>
    </dgm:pt>
    <dgm:pt modelId="{DE992F87-08C8-4AEB-BE6E-461C425F1BD1}">
      <dgm:prSet/>
      <dgm:spPr/>
      <dgm:t>
        <a:bodyPr/>
        <a:lstStyle/>
        <a:p>
          <a:pPr rtl="0"/>
          <a:r>
            <a:rPr lang="tr-TR" smtClean="0"/>
            <a:t>Beyindeki bazı dokuların hacmi azalır</a:t>
          </a:r>
          <a:endParaRPr lang="tr-TR"/>
        </a:p>
      </dgm:t>
    </dgm:pt>
    <dgm:pt modelId="{1C452DD5-6FB7-4423-BF04-AFF291AF009A}" type="parTrans" cxnId="{6FA9663E-F38A-4EEA-B45E-67860B03B86D}">
      <dgm:prSet/>
      <dgm:spPr/>
      <dgm:t>
        <a:bodyPr/>
        <a:lstStyle/>
        <a:p>
          <a:endParaRPr lang="tr-TR"/>
        </a:p>
      </dgm:t>
    </dgm:pt>
    <dgm:pt modelId="{175C72DA-CFA4-43F1-9EB7-AD17B7CF6677}" type="sibTrans" cxnId="{6FA9663E-F38A-4EEA-B45E-67860B03B86D}">
      <dgm:prSet/>
      <dgm:spPr/>
      <dgm:t>
        <a:bodyPr/>
        <a:lstStyle/>
        <a:p>
          <a:endParaRPr lang="tr-TR"/>
        </a:p>
      </dgm:t>
    </dgm:pt>
    <dgm:pt modelId="{ADF034AD-1B09-492C-8A85-97E220BD6B4A}">
      <dgm:prSet/>
      <dgm:spPr/>
      <dgm:t>
        <a:bodyPr/>
        <a:lstStyle/>
        <a:p>
          <a:pPr rtl="0"/>
          <a:r>
            <a:rPr lang="tr-TR" dirty="0" smtClean="0"/>
            <a:t>Beynin elektriksel yapısı bozulur, </a:t>
          </a:r>
          <a:r>
            <a:rPr lang="en-US" dirty="0" err="1" smtClean="0"/>
            <a:t>fonksiyonel</a:t>
          </a:r>
          <a:r>
            <a:rPr lang="en-US" dirty="0" smtClean="0"/>
            <a:t> </a:t>
          </a:r>
          <a:r>
            <a:rPr lang="en-US" dirty="0" err="1" smtClean="0"/>
            <a:t>aktivitesi</a:t>
          </a:r>
          <a:r>
            <a:rPr lang="en-US" dirty="0" smtClean="0"/>
            <a:t> </a:t>
          </a:r>
          <a:r>
            <a:rPr lang="en-US" dirty="0" err="1" smtClean="0"/>
            <a:t>azal</a:t>
          </a:r>
          <a:r>
            <a:rPr lang="tr-TR" dirty="0" err="1" smtClean="0"/>
            <a:t>ır</a:t>
          </a:r>
          <a:endParaRPr lang="tr-TR" dirty="0"/>
        </a:p>
      </dgm:t>
    </dgm:pt>
    <dgm:pt modelId="{5AD9AA88-23BC-4AE6-9549-34E6B6BBF202}" type="parTrans" cxnId="{C24D3C88-1BCB-4086-A67A-A1B42402BE13}">
      <dgm:prSet/>
      <dgm:spPr/>
      <dgm:t>
        <a:bodyPr/>
        <a:lstStyle/>
        <a:p>
          <a:endParaRPr lang="tr-TR"/>
        </a:p>
      </dgm:t>
    </dgm:pt>
    <dgm:pt modelId="{86F47154-C484-4B60-9E54-71735ECB72CC}" type="sibTrans" cxnId="{C24D3C88-1BCB-4086-A67A-A1B42402BE13}">
      <dgm:prSet/>
      <dgm:spPr/>
      <dgm:t>
        <a:bodyPr/>
        <a:lstStyle/>
        <a:p>
          <a:endParaRPr lang="tr-TR"/>
        </a:p>
      </dgm:t>
    </dgm:pt>
    <dgm:pt modelId="{CDA51E5E-4FD6-465E-9704-44B44A2CC1A5}" type="pres">
      <dgm:prSet presAssocID="{B0911047-0B28-4E7A-87E5-A1B4EDC3C0B2}" presName="Name0" presStyleCnt="0">
        <dgm:presLayoutVars>
          <dgm:dir/>
          <dgm:animLvl val="lvl"/>
          <dgm:resizeHandles val="exact"/>
        </dgm:presLayoutVars>
      </dgm:prSet>
      <dgm:spPr/>
      <dgm:t>
        <a:bodyPr/>
        <a:lstStyle/>
        <a:p>
          <a:endParaRPr lang="tr-TR"/>
        </a:p>
      </dgm:t>
    </dgm:pt>
    <dgm:pt modelId="{09FE5A95-713B-430E-BA6B-E9F76981BBF2}" type="pres">
      <dgm:prSet presAssocID="{E91A89C2-5B5C-4AF0-AE74-A85C215CE69B}" presName="linNode" presStyleCnt="0"/>
      <dgm:spPr/>
      <dgm:t>
        <a:bodyPr/>
        <a:lstStyle/>
        <a:p>
          <a:endParaRPr lang="tr-TR"/>
        </a:p>
      </dgm:t>
    </dgm:pt>
    <dgm:pt modelId="{391B6720-1A88-46F2-9190-8590A3CBF038}" type="pres">
      <dgm:prSet presAssocID="{E91A89C2-5B5C-4AF0-AE74-A85C215CE69B}" presName="parentText" presStyleLbl="node1" presStyleIdx="0" presStyleCnt="2">
        <dgm:presLayoutVars>
          <dgm:chMax val="1"/>
          <dgm:bulletEnabled val="1"/>
        </dgm:presLayoutVars>
      </dgm:prSet>
      <dgm:spPr/>
      <dgm:t>
        <a:bodyPr/>
        <a:lstStyle/>
        <a:p>
          <a:endParaRPr lang="tr-TR"/>
        </a:p>
      </dgm:t>
    </dgm:pt>
    <dgm:pt modelId="{52E814F2-E09A-4224-BAAF-8B5699F49A92}" type="pres">
      <dgm:prSet presAssocID="{E91A89C2-5B5C-4AF0-AE74-A85C215CE69B}" presName="descendantText" presStyleLbl="alignAccFollowNode1" presStyleIdx="0" presStyleCnt="2">
        <dgm:presLayoutVars>
          <dgm:bulletEnabled val="1"/>
        </dgm:presLayoutVars>
      </dgm:prSet>
      <dgm:spPr/>
      <dgm:t>
        <a:bodyPr/>
        <a:lstStyle/>
        <a:p>
          <a:endParaRPr lang="tr-TR"/>
        </a:p>
      </dgm:t>
    </dgm:pt>
    <dgm:pt modelId="{9ACFF80C-76FD-4394-B055-28091D964B36}" type="pres">
      <dgm:prSet presAssocID="{098C8319-CDF5-4C40-A67D-E403837F31D4}" presName="sp" presStyleCnt="0"/>
      <dgm:spPr/>
      <dgm:t>
        <a:bodyPr/>
        <a:lstStyle/>
        <a:p>
          <a:endParaRPr lang="tr-TR"/>
        </a:p>
      </dgm:t>
    </dgm:pt>
    <dgm:pt modelId="{A195C536-1345-414C-A802-AC566B8F904E}" type="pres">
      <dgm:prSet presAssocID="{F2C94BA2-941D-441A-9F2E-8D729B9D2C9F}" presName="linNode" presStyleCnt="0"/>
      <dgm:spPr/>
      <dgm:t>
        <a:bodyPr/>
        <a:lstStyle/>
        <a:p>
          <a:endParaRPr lang="tr-TR"/>
        </a:p>
      </dgm:t>
    </dgm:pt>
    <dgm:pt modelId="{9D18A521-5949-444F-8A14-60F15EFDFD9C}" type="pres">
      <dgm:prSet presAssocID="{F2C94BA2-941D-441A-9F2E-8D729B9D2C9F}" presName="parentText" presStyleLbl="node1" presStyleIdx="1" presStyleCnt="2">
        <dgm:presLayoutVars>
          <dgm:chMax val="1"/>
          <dgm:bulletEnabled val="1"/>
        </dgm:presLayoutVars>
      </dgm:prSet>
      <dgm:spPr/>
      <dgm:t>
        <a:bodyPr/>
        <a:lstStyle/>
        <a:p>
          <a:endParaRPr lang="tr-TR"/>
        </a:p>
      </dgm:t>
    </dgm:pt>
    <dgm:pt modelId="{B47B5FB2-EE25-46C3-957F-E4C5B53EA855}" type="pres">
      <dgm:prSet presAssocID="{F2C94BA2-941D-441A-9F2E-8D729B9D2C9F}" presName="descendantText" presStyleLbl="alignAccFollowNode1" presStyleIdx="1" presStyleCnt="2">
        <dgm:presLayoutVars>
          <dgm:bulletEnabled val="1"/>
        </dgm:presLayoutVars>
      </dgm:prSet>
      <dgm:spPr/>
      <dgm:t>
        <a:bodyPr/>
        <a:lstStyle/>
        <a:p>
          <a:endParaRPr lang="tr-TR"/>
        </a:p>
      </dgm:t>
    </dgm:pt>
  </dgm:ptLst>
  <dgm:cxnLst>
    <dgm:cxn modelId="{14AA162B-3726-4146-88F3-1395D0EA403B}" srcId="{E91A89C2-5B5C-4AF0-AE74-A85C215CE69B}" destId="{CDF38DCB-4154-4CE0-941A-4DDB2A71ABDA}" srcOrd="1" destOrd="0" parTransId="{38105B96-3776-4A67-B31E-982AC97C2EE8}" sibTransId="{C7EDE745-D80D-42A4-B4D3-DD4215DCDC71}"/>
    <dgm:cxn modelId="{E01EF611-E88B-48C9-9826-C4C6DAB1ED6F}" type="presOf" srcId="{F2C94BA2-941D-441A-9F2E-8D729B9D2C9F}" destId="{9D18A521-5949-444F-8A14-60F15EFDFD9C}" srcOrd="0" destOrd="0" presId="urn:microsoft.com/office/officeart/2005/8/layout/vList5"/>
    <dgm:cxn modelId="{1994D1A4-FC6B-42F5-8E4A-CBC1DFAE9B78}" srcId="{F2C94BA2-941D-441A-9F2E-8D729B9D2C9F}" destId="{4D4D43BA-CEAA-443B-8C72-AEA8E48AD091}" srcOrd="0" destOrd="0" parTransId="{C2732BCC-26B2-40DD-8FED-422A888A4423}" sibTransId="{4938DD80-7291-4DE9-9312-1546B8E700DB}"/>
    <dgm:cxn modelId="{4BF43D65-AEBB-466E-9A74-63762BA945A3}" type="presOf" srcId="{B0911047-0B28-4E7A-87E5-A1B4EDC3C0B2}" destId="{CDA51E5E-4FD6-465E-9704-44B44A2CC1A5}" srcOrd="0" destOrd="0" presId="urn:microsoft.com/office/officeart/2005/8/layout/vList5"/>
    <dgm:cxn modelId="{ED6CE9B7-9239-4D43-A600-D45EE9A36CCF}" type="presOf" srcId="{CDF38DCB-4154-4CE0-941A-4DDB2A71ABDA}" destId="{52E814F2-E09A-4224-BAAF-8B5699F49A92}" srcOrd="0" destOrd="1" presId="urn:microsoft.com/office/officeart/2005/8/layout/vList5"/>
    <dgm:cxn modelId="{27D43EFB-4F16-473F-AB96-0CF4503B96D8}" type="presOf" srcId="{DE992F87-08C8-4AEB-BE6E-461C425F1BD1}" destId="{B47B5FB2-EE25-46C3-957F-E4C5B53EA855}" srcOrd="0" destOrd="1" presId="urn:microsoft.com/office/officeart/2005/8/layout/vList5"/>
    <dgm:cxn modelId="{C24D3C88-1BCB-4086-A67A-A1B42402BE13}" srcId="{F2C94BA2-941D-441A-9F2E-8D729B9D2C9F}" destId="{ADF034AD-1B09-492C-8A85-97E220BD6B4A}" srcOrd="2" destOrd="0" parTransId="{5AD9AA88-23BC-4AE6-9549-34E6B6BBF202}" sibTransId="{86F47154-C484-4B60-9E54-71735ECB72CC}"/>
    <dgm:cxn modelId="{6AD761A3-DED7-4E57-A5E7-7576012D6EEA}" type="presOf" srcId="{4D4D43BA-CEAA-443B-8C72-AEA8E48AD091}" destId="{B47B5FB2-EE25-46C3-957F-E4C5B53EA855}" srcOrd="0" destOrd="0" presId="urn:microsoft.com/office/officeart/2005/8/layout/vList5"/>
    <dgm:cxn modelId="{96F10436-768F-4E56-A21D-D8DB0346FBEE}" srcId="{B0911047-0B28-4E7A-87E5-A1B4EDC3C0B2}" destId="{F2C94BA2-941D-441A-9F2E-8D729B9D2C9F}" srcOrd="1" destOrd="0" parTransId="{1EED617C-C858-4181-9140-B9C1CCA37B33}" sibTransId="{E7B52E1F-EBBF-43B8-8DBA-3F60AE4FF980}"/>
    <dgm:cxn modelId="{335C1AA4-9BCF-4F9B-AAAA-579D52AC2F6A}" srcId="{E91A89C2-5B5C-4AF0-AE74-A85C215CE69B}" destId="{7CDA7F8C-F969-4CFC-A041-66EEA94E7119}" srcOrd="0" destOrd="0" parTransId="{1D5048F2-5724-42E5-8C7F-EA3C7CE13A5C}" sibTransId="{2140189C-7AD1-441E-83A6-99ED247044BE}"/>
    <dgm:cxn modelId="{6FA9663E-F38A-4EEA-B45E-67860B03B86D}" srcId="{F2C94BA2-941D-441A-9F2E-8D729B9D2C9F}" destId="{DE992F87-08C8-4AEB-BE6E-461C425F1BD1}" srcOrd="1" destOrd="0" parTransId="{1C452DD5-6FB7-4423-BF04-AFF291AF009A}" sibTransId="{175C72DA-CFA4-43F1-9EB7-AD17B7CF6677}"/>
    <dgm:cxn modelId="{CB04EAB0-C16D-45E9-9B00-265A8F9AE70F}" type="presOf" srcId="{E91A89C2-5B5C-4AF0-AE74-A85C215CE69B}" destId="{391B6720-1A88-46F2-9190-8590A3CBF038}" srcOrd="0" destOrd="0" presId="urn:microsoft.com/office/officeart/2005/8/layout/vList5"/>
    <dgm:cxn modelId="{08CBC49B-431E-4ADD-8F40-EA01D2EE20D8}" srcId="{B0911047-0B28-4E7A-87E5-A1B4EDC3C0B2}" destId="{E91A89C2-5B5C-4AF0-AE74-A85C215CE69B}" srcOrd="0" destOrd="0" parTransId="{543FB6B7-BBF7-4E0D-88C8-0BB10726C113}" sibTransId="{098C8319-CDF5-4C40-A67D-E403837F31D4}"/>
    <dgm:cxn modelId="{D8CA800A-2A78-4623-A3CE-D11311E1A23A}" type="presOf" srcId="{7CDA7F8C-F969-4CFC-A041-66EEA94E7119}" destId="{52E814F2-E09A-4224-BAAF-8B5699F49A92}" srcOrd="0" destOrd="0" presId="urn:microsoft.com/office/officeart/2005/8/layout/vList5"/>
    <dgm:cxn modelId="{B4F246B2-AA89-40BC-B29B-479354FADB71}" type="presOf" srcId="{ADF034AD-1B09-492C-8A85-97E220BD6B4A}" destId="{B47B5FB2-EE25-46C3-957F-E4C5B53EA855}" srcOrd="0" destOrd="2" presId="urn:microsoft.com/office/officeart/2005/8/layout/vList5"/>
    <dgm:cxn modelId="{E38CB726-2AEC-4169-A235-AD157DAF0B4F}" type="presParOf" srcId="{CDA51E5E-4FD6-465E-9704-44B44A2CC1A5}" destId="{09FE5A95-713B-430E-BA6B-E9F76981BBF2}" srcOrd="0" destOrd="0" presId="urn:microsoft.com/office/officeart/2005/8/layout/vList5"/>
    <dgm:cxn modelId="{9A618D06-72CC-4F26-AE00-A907F4882562}" type="presParOf" srcId="{09FE5A95-713B-430E-BA6B-E9F76981BBF2}" destId="{391B6720-1A88-46F2-9190-8590A3CBF038}" srcOrd="0" destOrd="0" presId="urn:microsoft.com/office/officeart/2005/8/layout/vList5"/>
    <dgm:cxn modelId="{250C9DEE-DDE8-4595-B324-EE9DB2879259}" type="presParOf" srcId="{09FE5A95-713B-430E-BA6B-E9F76981BBF2}" destId="{52E814F2-E09A-4224-BAAF-8B5699F49A92}" srcOrd="1" destOrd="0" presId="urn:microsoft.com/office/officeart/2005/8/layout/vList5"/>
    <dgm:cxn modelId="{70F46D3B-65CD-4784-A6CE-219380F7886D}" type="presParOf" srcId="{CDA51E5E-4FD6-465E-9704-44B44A2CC1A5}" destId="{9ACFF80C-76FD-4394-B055-28091D964B36}" srcOrd="1" destOrd="0" presId="urn:microsoft.com/office/officeart/2005/8/layout/vList5"/>
    <dgm:cxn modelId="{6DAB4CAD-F89E-4042-B544-631CAFE20A8D}" type="presParOf" srcId="{CDA51E5E-4FD6-465E-9704-44B44A2CC1A5}" destId="{A195C536-1345-414C-A802-AC566B8F904E}" srcOrd="2" destOrd="0" presId="urn:microsoft.com/office/officeart/2005/8/layout/vList5"/>
    <dgm:cxn modelId="{17963A4F-2FC1-4009-ACB6-8A7D7998372D}" type="presParOf" srcId="{A195C536-1345-414C-A802-AC566B8F904E}" destId="{9D18A521-5949-444F-8A14-60F15EFDFD9C}" srcOrd="0" destOrd="0" presId="urn:microsoft.com/office/officeart/2005/8/layout/vList5"/>
    <dgm:cxn modelId="{8BFF2C7B-E289-4523-B940-A4866696D490}" type="presParOf" srcId="{A195C536-1345-414C-A802-AC566B8F904E}" destId="{B47B5FB2-EE25-46C3-957F-E4C5B53EA85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BA7D6-D21B-4B3D-80BF-F3040F434668}"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tr-TR"/>
        </a:p>
      </dgm:t>
    </dgm:pt>
    <dgm:pt modelId="{42FDC7F5-74A3-45DE-B7A5-5CC60683D4C5}">
      <dgm:prSet custT="1"/>
      <dgm:spPr/>
      <dgm:t>
        <a:bodyPr/>
        <a:lstStyle/>
        <a:p>
          <a:pPr algn="ctr" rtl="0"/>
          <a:r>
            <a:rPr lang="tr-TR" sz="1400" dirty="0" smtClean="0"/>
            <a:t>Çocuğa cinsel içerikli şeyler söylemek ve çocukla aynı içerikte konuşmalar yapmak</a:t>
          </a:r>
          <a:endParaRPr lang="tr-TR" sz="1400" dirty="0"/>
        </a:p>
      </dgm:t>
    </dgm:pt>
    <dgm:pt modelId="{E88EC280-9A0F-4D17-89B2-21546EEF1778}" type="parTrans" cxnId="{439648C0-E555-4FF5-A3AA-5C8B56544AAF}">
      <dgm:prSet/>
      <dgm:spPr/>
      <dgm:t>
        <a:bodyPr/>
        <a:lstStyle/>
        <a:p>
          <a:pPr algn="ctr"/>
          <a:endParaRPr lang="tr-TR"/>
        </a:p>
      </dgm:t>
    </dgm:pt>
    <dgm:pt modelId="{07A22B7C-59F2-4633-A99F-854491EB5794}" type="sibTrans" cxnId="{439648C0-E555-4FF5-A3AA-5C8B56544AAF}">
      <dgm:prSet/>
      <dgm:spPr/>
      <dgm:t>
        <a:bodyPr/>
        <a:lstStyle/>
        <a:p>
          <a:pPr algn="ctr"/>
          <a:endParaRPr lang="tr-TR"/>
        </a:p>
      </dgm:t>
    </dgm:pt>
    <dgm:pt modelId="{DC7D9860-1BB7-4B9C-9C86-14B1B8F50647}">
      <dgm:prSet custT="1"/>
      <dgm:spPr/>
      <dgm:t>
        <a:bodyPr/>
        <a:lstStyle/>
        <a:p>
          <a:pPr algn="ctr" rtl="0"/>
          <a:r>
            <a:rPr lang="en-GB" sz="1400" dirty="0" err="1" smtClean="0"/>
            <a:t>Teşhircilik</a:t>
          </a:r>
          <a:r>
            <a:rPr lang="tr-TR" sz="1400" dirty="0" smtClean="0"/>
            <a:t>, </a:t>
          </a:r>
          <a:r>
            <a:rPr lang="en-GB" sz="1400" dirty="0" err="1" smtClean="0"/>
            <a:t>Röntgencilik</a:t>
          </a:r>
          <a:endParaRPr lang="en-GB" sz="1400" dirty="0"/>
        </a:p>
      </dgm:t>
    </dgm:pt>
    <dgm:pt modelId="{BB3FC089-C458-4F94-8B81-7B69171B184B}" type="parTrans" cxnId="{86285F0A-770D-47A7-A739-9AA16DB38C2D}">
      <dgm:prSet/>
      <dgm:spPr/>
      <dgm:t>
        <a:bodyPr/>
        <a:lstStyle/>
        <a:p>
          <a:pPr algn="ctr"/>
          <a:endParaRPr lang="tr-TR"/>
        </a:p>
      </dgm:t>
    </dgm:pt>
    <dgm:pt modelId="{7635DF1D-0B69-4DDF-B04F-7F58BEB2EBD1}" type="sibTrans" cxnId="{86285F0A-770D-47A7-A739-9AA16DB38C2D}">
      <dgm:prSet/>
      <dgm:spPr/>
      <dgm:t>
        <a:bodyPr/>
        <a:lstStyle/>
        <a:p>
          <a:pPr algn="ctr"/>
          <a:endParaRPr lang="tr-TR"/>
        </a:p>
      </dgm:t>
    </dgm:pt>
    <dgm:pt modelId="{AAC6E019-2B80-43E7-BF30-C94617860748}">
      <dgm:prSet custT="1"/>
      <dgm:spPr/>
      <dgm:t>
        <a:bodyPr/>
        <a:lstStyle/>
        <a:p>
          <a:pPr algn="ctr" rtl="0"/>
          <a:r>
            <a:rPr lang="en-GB" sz="1400" dirty="0" err="1" smtClean="0"/>
            <a:t>Çocuğun</a:t>
          </a:r>
          <a:r>
            <a:rPr lang="en-GB" sz="1400" dirty="0" smtClean="0"/>
            <a:t> </a:t>
          </a:r>
          <a:r>
            <a:rPr lang="en-GB" sz="1400" dirty="0" err="1" smtClean="0"/>
            <a:t>cinsel</a:t>
          </a:r>
          <a:r>
            <a:rPr lang="en-GB" sz="1400" dirty="0" smtClean="0"/>
            <a:t> </a:t>
          </a:r>
          <a:r>
            <a:rPr lang="en-GB" sz="1400" dirty="0" err="1" smtClean="0"/>
            <a:t>ilişki</a:t>
          </a:r>
          <a:r>
            <a:rPr lang="en-GB" sz="1400" dirty="0" smtClean="0"/>
            <a:t> </a:t>
          </a:r>
          <a:r>
            <a:rPr lang="en-GB" sz="1400" dirty="0" err="1" smtClean="0"/>
            <a:t>sahnesine</a:t>
          </a:r>
          <a:r>
            <a:rPr lang="en-GB" sz="1400" dirty="0" smtClean="0"/>
            <a:t> </a:t>
          </a:r>
          <a:r>
            <a:rPr lang="en-GB" sz="1400" dirty="0" err="1" smtClean="0"/>
            <a:t>doğrudan</a:t>
          </a:r>
          <a:r>
            <a:rPr lang="en-GB" sz="1400" dirty="0" smtClean="0"/>
            <a:t> </a:t>
          </a:r>
          <a:r>
            <a:rPr lang="en-GB" sz="1400" dirty="0" err="1" smtClean="0"/>
            <a:t>şahit</a:t>
          </a:r>
          <a:r>
            <a:rPr lang="en-GB" sz="1400" dirty="0" smtClean="0"/>
            <a:t> </a:t>
          </a:r>
          <a:r>
            <a:rPr lang="en-GB" sz="1400" dirty="0" err="1" smtClean="0"/>
            <a:t>olması</a:t>
          </a:r>
          <a:r>
            <a:rPr lang="tr-TR" sz="1400" dirty="0" smtClean="0"/>
            <a:t> </a:t>
          </a:r>
          <a:endParaRPr lang="tr-TR" sz="1400" dirty="0"/>
        </a:p>
      </dgm:t>
    </dgm:pt>
    <dgm:pt modelId="{9840077E-A58E-44DF-9661-B7B1BF3E17BC}" type="parTrans" cxnId="{CC9CC36F-C89E-4CD9-95F8-B6958C64ED50}">
      <dgm:prSet/>
      <dgm:spPr/>
      <dgm:t>
        <a:bodyPr/>
        <a:lstStyle/>
        <a:p>
          <a:pPr algn="ctr"/>
          <a:endParaRPr lang="tr-TR"/>
        </a:p>
      </dgm:t>
    </dgm:pt>
    <dgm:pt modelId="{96E24251-FDDF-4D8B-9384-2B26C0D81801}" type="sibTrans" cxnId="{CC9CC36F-C89E-4CD9-95F8-B6958C64ED50}">
      <dgm:prSet/>
      <dgm:spPr/>
      <dgm:t>
        <a:bodyPr/>
        <a:lstStyle/>
        <a:p>
          <a:pPr algn="ctr"/>
          <a:endParaRPr lang="tr-TR"/>
        </a:p>
      </dgm:t>
    </dgm:pt>
    <dgm:pt modelId="{6D6427DB-32D7-4AC5-ADF5-3B366B471232}">
      <dgm:prSet custT="1"/>
      <dgm:spPr/>
      <dgm:t>
        <a:bodyPr/>
        <a:lstStyle/>
        <a:p>
          <a:pPr algn="ctr" rtl="0"/>
          <a:r>
            <a:rPr lang="tr-TR" sz="1200" dirty="0" smtClean="0"/>
            <a:t>Çocuğa cinsel organ göstermek, çocuğun cinsel organlarını  göstermesini istemek, banyodayken çocuğu seyretmek,</a:t>
          </a:r>
          <a:endParaRPr lang="tr-TR" sz="1200" dirty="0"/>
        </a:p>
      </dgm:t>
    </dgm:pt>
    <dgm:pt modelId="{79F73E6D-894A-4E1A-8C52-E29290EEA459}" type="parTrans" cxnId="{FF36F2B6-A684-4EE8-82F0-F22A1E8CA4F0}">
      <dgm:prSet/>
      <dgm:spPr/>
      <dgm:t>
        <a:bodyPr/>
        <a:lstStyle/>
        <a:p>
          <a:pPr algn="ctr"/>
          <a:endParaRPr lang="tr-TR"/>
        </a:p>
      </dgm:t>
    </dgm:pt>
    <dgm:pt modelId="{E5EC1BAC-36BE-48B1-92DA-6DD73640AADF}" type="sibTrans" cxnId="{FF36F2B6-A684-4EE8-82F0-F22A1E8CA4F0}">
      <dgm:prSet/>
      <dgm:spPr/>
      <dgm:t>
        <a:bodyPr/>
        <a:lstStyle/>
        <a:p>
          <a:pPr algn="ctr"/>
          <a:endParaRPr lang="tr-TR"/>
        </a:p>
      </dgm:t>
    </dgm:pt>
    <dgm:pt modelId="{779E8002-6299-4823-AAC2-8EBA7E122088}">
      <dgm:prSet custT="1"/>
      <dgm:spPr/>
      <dgm:t>
        <a:bodyPr/>
        <a:lstStyle/>
        <a:p>
          <a:pPr algn="ctr" rtl="0"/>
          <a:r>
            <a:rPr lang="tr-TR" sz="1400" dirty="0" smtClean="0"/>
            <a:t>Çocuğa cinsel içerikli materyal göstermek (pornografik film seyrettirmek, fotoğraflar göstermek)</a:t>
          </a:r>
          <a:endParaRPr lang="tr-TR" sz="1400" dirty="0"/>
        </a:p>
      </dgm:t>
    </dgm:pt>
    <dgm:pt modelId="{96E0F830-678F-4D44-A7FF-5B1F14896255}" type="parTrans" cxnId="{343B8834-0B73-4FA3-866C-BC8190ED0A54}">
      <dgm:prSet/>
      <dgm:spPr/>
      <dgm:t>
        <a:bodyPr/>
        <a:lstStyle/>
        <a:p>
          <a:pPr algn="ctr"/>
          <a:endParaRPr lang="tr-TR"/>
        </a:p>
      </dgm:t>
    </dgm:pt>
    <dgm:pt modelId="{9A754509-0F16-4FA7-B944-3BD2F946216B}" type="sibTrans" cxnId="{343B8834-0B73-4FA3-866C-BC8190ED0A54}">
      <dgm:prSet/>
      <dgm:spPr/>
      <dgm:t>
        <a:bodyPr/>
        <a:lstStyle/>
        <a:p>
          <a:pPr algn="ctr"/>
          <a:endParaRPr lang="tr-TR"/>
        </a:p>
      </dgm:t>
    </dgm:pt>
    <dgm:pt modelId="{28586D6B-AE8F-4423-93B6-AF3A2B622F82}">
      <dgm:prSet custT="1"/>
      <dgm:spPr/>
      <dgm:t>
        <a:bodyPr/>
        <a:lstStyle/>
        <a:p>
          <a:pPr algn="ctr" rtl="0"/>
          <a:r>
            <a:rPr lang="tr-TR" sz="1400" dirty="0" smtClean="0"/>
            <a:t>Ç</a:t>
          </a:r>
          <a:r>
            <a:rPr lang="en-GB" sz="1400" dirty="0" err="1" smtClean="0"/>
            <a:t>ocuğ</a:t>
          </a:r>
          <a:r>
            <a:rPr lang="tr-TR" sz="1400" dirty="0" smtClean="0"/>
            <a:t>u</a:t>
          </a:r>
          <a:r>
            <a:rPr lang="en-GB" sz="1400" dirty="0" smtClean="0"/>
            <a:t> </a:t>
          </a:r>
          <a:r>
            <a:rPr lang="en-GB" sz="1400" dirty="0" err="1" smtClean="0"/>
            <a:t>pornografik</a:t>
          </a:r>
          <a:r>
            <a:rPr lang="en-GB" sz="1400" dirty="0" smtClean="0"/>
            <a:t> </a:t>
          </a:r>
          <a:r>
            <a:rPr lang="en-GB" sz="1400" dirty="0" err="1" smtClean="0"/>
            <a:t>malzemeler</a:t>
          </a:r>
          <a:r>
            <a:rPr lang="en-GB" sz="1400" dirty="0" smtClean="0"/>
            <a:t> </a:t>
          </a:r>
          <a:r>
            <a:rPr lang="en-GB" sz="1400" dirty="0" err="1" smtClean="0"/>
            <a:t>için</a:t>
          </a:r>
          <a:r>
            <a:rPr lang="en-GB" sz="1400" dirty="0" smtClean="0"/>
            <a:t> </a:t>
          </a:r>
          <a:r>
            <a:rPr lang="en-GB" sz="1400" dirty="0" err="1" smtClean="0"/>
            <a:t>kullan</a:t>
          </a:r>
          <a:r>
            <a:rPr lang="tr-TR" sz="1400" dirty="0" err="1" smtClean="0"/>
            <a:t>mak</a:t>
          </a:r>
          <a:endParaRPr lang="en-GB" sz="1400" dirty="0"/>
        </a:p>
      </dgm:t>
    </dgm:pt>
    <dgm:pt modelId="{78BBBB61-EE52-44CC-8C76-3713822FA1E8}" type="parTrans" cxnId="{202F5E18-70AE-499A-BE8A-BC07B22CFFA5}">
      <dgm:prSet/>
      <dgm:spPr/>
      <dgm:t>
        <a:bodyPr/>
        <a:lstStyle/>
        <a:p>
          <a:pPr algn="ctr"/>
          <a:endParaRPr lang="tr-TR"/>
        </a:p>
      </dgm:t>
    </dgm:pt>
    <dgm:pt modelId="{876953D5-F1F3-467C-9E3A-B66AAA4009A1}" type="sibTrans" cxnId="{202F5E18-70AE-499A-BE8A-BC07B22CFFA5}">
      <dgm:prSet/>
      <dgm:spPr/>
      <dgm:t>
        <a:bodyPr/>
        <a:lstStyle/>
        <a:p>
          <a:pPr algn="ctr"/>
          <a:endParaRPr lang="tr-TR"/>
        </a:p>
      </dgm:t>
    </dgm:pt>
    <dgm:pt modelId="{780795A1-9066-4087-967A-BB556B0BA668}" type="pres">
      <dgm:prSet presAssocID="{8D6BA7D6-D21B-4B3D-80BF-F3040F434668}" presName="rootnode" presStyleCnt="0">
        <dgm:presLayoutVars>
          <dgm:chMax/>
          <dgm:chPref/>
          <dgm:dir/>
          <dgm:animLvl val="lvl"/>
        </dgm:presLayoutVars>
      </dgm:prSet>
      <dgm:spPr/>
      <dgm:t>
        <a:bodyPr/>
        <a:lstStyle/>
        <a:p>
          <a:endParaRPr lang="tr-TR"/>
        </a:p>
      </dgm:t>
    </dgm:pt>
    <dgm:pt modelId="{F29CAB7D-609B-4152-BFA2-B737AC73A769}" type="pres">
      <dgm:prSet presAssocID="{42FDC7F5-74A3-45DE-B7A5-5CC60683D4C5}" presName="composite" presStyleCnt="0"/>
      <dgm:spPr/>
    </dgm:pt>
    <dgm:pt modelId="{2F6831AB-1465-4576-88B7-40CE5A4CA000}" type="pres">
      <dgm:prSet presAssocID="{42FDC7F5-74A3-45DE-B7A5-5CC60683D4C5}" presName="LShape" presStyleLbl="alignNode1" presStyleIdx="0" presStyleCnt="11"/>
      <dgm:spPr/>
    </dgm:pt>
    <dgm:pt modelId="{3012F5C6-3B87-4BF1-A567-5D285540B3F4}" type="pres">
      <dgm:prSet presAssocID="{42FDC7F5-74A3-45DE-B7A5-5CC60683D4C5}" presName="ParentText" presStyleLbl="revTx" presStyleIdx="0" presStyleCnt="6">
        <dgm:presLayoutVars>
          <dgm:chMax val="0"/>
          <dgm:chPref val="0"/>
          <dgm:bulletEnabled val="1"/>
        </dgm:presLayoutVars>
      </dgm:prSet>
      <dgm:spPr/>
      <dgm:t>
        <a:bodyPr/>
        <a:lstStyle/>
        <a:p>
          <a:endParaRPr lang="tr-TR"/>
        </a:p>
      </dgm:t>
    </dgm:pt>
    <dgm:pt modelId="{9B452585-1443-47D6-A17B-A64577458C98}" type="pres">
      <dgm:prSet presAssocID="{42FDC7F5-74A3-45DE-B7A5-5CC60683D4C5}" presName="Triangle" presStyleLbl="alignNode1" presStyleIdx="1" presStyleCnt="11"/>
      <dgm:spPr/>
    </dgm:pt>
    <dgm:pt modelId="{B6E0ECB3-13EB-4CCD-9EE9-4C16CA49B88F}" type="pres">
      <dgm:prSet presAssocID="{07A22B7C-59F2-4633-A99F-854491EB5794}" presName="sibTrans" presStyleCnt="0"/>
      <dgm:spPr/>
    </dgm:pt>
    <dgm:pt modelId="{4D23F9D5-F005-4A6F-9373-5BB5A51EE290}" type="pres">
      <dgm:prSet presAssocID="{07A22B7C-59F2-4633-A99F-854491EB5794}" presName="space" presStyleCnt="0"/>
      <dgm:spPr/>
    </dgm:pt>
    <dgm:pt modelId="{F0AF9213-7276-4016-AE8B-3EBD37E80CB1}" type="pres">
      <dgm:prSet presAssocID="{DC7D9860-1BB7-4B9C-9C86-14B1B8F50647}" presName="composite" presStyleCnt="0"/>
      <dgm:spPr/>
    </dgm:pt>
    <dgm:pt modelId="{017ADBA2-1089-4B70-84A8-230BFEBC1E0B}" type="pres">
      <dgm:prSet presAssocID="{DC7D9860-1BB7-4B9C-9C86-14B1B8F50647}" presName="LShape" presStyleLbl="alignNode1" presStyleIdx="2" presStyleCnt="11"/>
      <dgm:spPr/>
    </dgm:pt>
    <dgm:pt modelId="{ED39084B-12FB-4F20-9AC7-066AFE6C831C}" type="pres">
      <dgm:prSet presAssocID="{DC7D9860-1BB7-4B9C-9C86-14B1B8F50647}" presName="ParentText" presStyleLbl="revTx" presStyleIdx="1" presStyleCnt="6">
        <dgm:presLayoutVars>
          <dgm:chMax val="0"/>
          <dgm:chPref val="0"/>
          <dgm:bulletEnabled val="1"/>
        </dgm:presLayoutVars>
      </dgm:prSet>
      <dgm:spPr/>
      <dgm:t>
        <a:bodyPr/>
        <a:lstStyle/>
        <a:p>
          <a:endParaRPr lang="tr-TR"/>
        </a:p>
      </dgm:t>
    </dgm:pt>
    <dgm:pt modelId="{4E29A42D-BF73-42C0-90FD-227FF790B8D1}" type="pres">
      <dgm:prSet presAssocID="{DC7D9860-1BB7-4B9C-9C86-14B1B8F50647}" presName="Triangle" presStyleLbl="alignNode1" presStyleIdx="3" presStyleCnt="11"/>
      <dgm:spPr/>
    </dgm:pt>
    <dgm:pt modelId="{8C5FED04-C5C0-4D3D-8C89-12498527DBDC}" type="pres">
      <dgm:prSet presAssocID="{7635DF1D-0B69-4DDF-B04F-7F58BEB2EBD1}" presName="sibTrans" presStyleCnt="0"/>
      <dgm:spPr/>
    </dgm:pt>
    <dgm:pt modelId="{41AB85AC-B851-4597-9B6B-FB5B66D98C20}" type="pres">
      <dgm:prSet presAssocID="{7635DF1D-0B69-4DDF-B04F-7F58BEB2EBD1}" presName="space" presStyleCnt="0"/>
      <dgm:spPr/>
    </dgm:pt>
    <dgm:pt modelId="{37B499BE-13C8-4633-89BB-13BF3CA8F5D7}" type="pres">
      <dgm:prSet presAssocID="{AAC6E019-2B80-43E7-BF30-C94617860748}" presName="composite" presStyleCnt="0"/>
      <dgm:spPr/>
    </dgm:pt>
    <dgm:pt modelId="{95CDE5DB-EF4B-4279-B64F-F3493540EE02}" type="pres">
      <dgm:prSet presAssocID="{AAC6E019-2B80-43E7-BF30-C94617860748}" presName="LShape" presStyleLbl="alignNode1" presStyleIdx="4" presStyleCnt="11"/>
      <dgm:spPr/>
    </dgm:pt>
    <dgm:pt modelId="{D898EC4C-FC36-4D65-AA50-C69D6324175A}" type="pres">
      <dgm:prSet presAssocID="{AAC6E019-2B80-43E7-BF30-C94617860748}" presName="ParentText" presStyleLbl="revTx" presStyleIdx="2" presStyleCnt="6">
        <dgm:presLayoutVars>
          <dgm:chMax val="0"/>
          <dgm:chPref val="0"/>
          <dgm:bulletEnabled val="1"/>
        </dgm:presLayoutVars>
      </dgm:prSet>
      <dgm:spPr/>
      <dgm:t>
        <a:bodyPr/>
        <a:lstStyle/>
        <a:p>
          <a:endParaRPr lang="tr-TR"/>
        </a:p>
      </dgm:t>
    </dgm:pt>
    <dgm:pt modelId="{7906AEE5-EB2F-40F4-8727-BE771466FA0F}" type="pres">
      <dgm:prSet presAssocID="{AAC6E019-2B80-43E7-BF30-C94617860748}" presName="Triangle" presStyleLbl="alignNode1" presStyleIdx="5" presStyleCnt="11"/>
      <dgm:spPr/>
    </dgm:pt>
    <dgm:pt modelId="{70E25D42-5DC9-4007-B974-6CCFFDCF5A9C}" type="pres">
      <dgm:prSet presAssocID="{96E24251-FDDF-4D8B-9384-2B26C0D81801}" presName="sibTrans" presStyleCnt="0"/>
      <dgm:spPr/>
    </dgm:pt>
    <dgm:pt modelId="{5D9066F7-051A-4CBD-92FD-D88713FDD0A6}" type="pres">
      <dgm:prSet presAssocID="{96E24251-FDDF-4D8B-9384-2B26C0D81801}" presName="space" presStyleCnt="0"/>
      <dgm:spPr/>
    </dgm:pt>
    <dgm:pt modelId="{E99B0765-560D-432A-9D7F-581063C39B62}" type="pres">
      <dgm:prSet presAssocID="{6D6427DB-32D7-4AC5-ADF5-3B366B471232}" presName="composite" presStyleCnt="0"/>
      <dgm:spPr/>
    </dgm:pt>
    <dgm:pt modelId="{47B95E21-0D99-4EE5-A614-CB62EDD8EEA4}" type="pres">
      <dgm:prSet presAssocID="{6D6427DB-32D7-4AC5-ADF5-3B366B471232}" presName="LShape" presStyleLbl="alignNode1" presStyleIdx="6" presStyleCnt="11"/>
      <dgm:spPr/>
    </dgm:pt>
    <dgm:pt modelId="{64DA2DF6-6ADE-42A1-948B-B10B7A337614}" type="pres">
      <dgm:prSet presAssocID="{6D6427DB-32D7-4AC5-ADF5-3B366B471232}" presName="ParentText" presStyleLbl="revTx" presStyleIdx="3" presStyleCnt="6">
        <dgm:presLayoutVars>
          <dgm:chMax val="0"/>
          <dgm:chPref val="0"/>
          <dgm:bulletEnabled val="1"/>
        </dgm:presLayoutVars>
      </dgm:prSet>
      <dgm:spPr/>
      <dgm:t>
        <a:bodyPr/>
        <a:lstStyle/>
        <a:p>
          <a:endParaRPr lang="tr-TR"/>
        </a:p>
      </dgm:t>
    </dgm:pt>
    <dgm:pt modelId="{EDBE1856-5BF0-4E88-B1B3-D930B425D9C6}" type="pres">
      <dgm:prSet presAssocID="{6D6427DB-32D7-4AC5-ADF5-3B366B471232}" presName="Triangle" presStyleLbl="alignNode1" presStyleIdx="7" presStyleCnt="11"/>
      <dgm:spPr/>
    </dgm:pt>
    <dgm:pt modelId="{B0366575-800D-4971-91AA-6EF0C637F407}" type="pres">
      <dgm:prSet presAssocID="{E5EC1BAC-36BE-48B1-92DA-6DD73640AADF}" presName="sibTrans" presStyleCnt="0"/>
      <dgm:spPr/>
    </dgm:pt>
    <dgm:pt modelId="{E1FD1168-9889-4F27-91EB-CB24B5B57F8E}" type="pres">
      <dgm:prSet presAssocID="{E5EC1BAC-36BE-48B1-92DA-6DD73640AADF}" presName="space" presStyleCnt="0"/>
      <dgm:spPr/>
    </dgm:pt>
    <dgm:pt modelId="{545A4351-69DE-4FE6-AF3E-943D41B68997}" type="pres">
      <dgm:prSet presAssocID="{779E8002-6299-4823-AAC2-8EBA7E122088}" presName="composite" presStyleCnt="0"/>
      <dgm:spPr/>
    </dgm:pt>
    <dgm:pt modelId="{769450EB-EB97-4EB2-8906-02448114C72E}" type="pres">
      <dgm:prSet presAssocID="{779E8002-6299-4823-AAC2-8EBA7E122088}" presName="LShape" presStyleLbl="alignNode1" presStyleIdx="8" presStyleCnt="11"/>
      <dgm:spPr/>
    </dgm:pt>
    <dgm:pt modelId="{B8B19079-893C-4BB5-A028-0361D00ABEEE}" type="pres">
      <dgm:prSet presAssocID="{779E8002-6299-4823-AAC2-8EBA7E122088}" presName="ParentText" presStyleLbl="revTx" presStyleIdx="4" presStyleCnt="6">
        <dgm:presLayoutVars>
          <dgm:chMax val="0"/>
          <dgm:chPref val="0"/>
          <dgm:bulletEnabled val="1"/>
        </dgm:presLayoutVars>
      </dgm:prSet>
      <dgm:spPr/>
      <dgm:t>
        <a:bodyPr/>
        <a:lstStyle/>
        <a:p>
          <a:endParaRPr lang="tr-TR"/>
        </a:p>
      </dgm:t>
    </dgm:pt>
    <dgm:pt modelId="{23DCC5F3-2361-48A4-9DEB-1470C7A4A1CD}" type="pres">
      <dgm:prSet presAssocID="{779E8002-6299-4823-AAC2-8EBA7E122088}" presName="Triangle" presStyleLbl="alignNode1" presStyleIdx="9" presStyleCnt="11"/>
      <dgm:spPr/>
    </dgm:pt>
    <dgm:pt modelId="{B814D29C-B455-46C8-AB82-63C657BECF92}" type="pres">
      <dgm:prSet presAssocID="{9A754509-0F16-4FA7-B944-3BD2F946216B}" presName="sibTrans" presStyleCnt="0"/>
      <dgm:spPr/>
    </dgm:pt>
    <dgm:pt modelId="{E4159C86-D961-4918-9AAB-B36F2B3CC5A2}" type="pres">
      <dgm:prSet presAssocID="{9A754509-0F16-4FA7-B944-3BD2F946216B}" presName="space" presStyleCnt="0"/>
      <dgm:spPr/>
    </dgm:pt>
    <dgm:pt modelId="{80BE71A1-A1ED-4063-80C7-5C1C16722DC8}" type="pres">
      <dgm:prSet presAssocID="{28586D6B-AE8F-4423-93B6-AF3A2B622F82}" presName="composite" presStyleCnt="0"/>
      <dgm:spPr/>
    </dgm:pt>
    <dgm:pt modelId="{BD1EBBB6-162A-43D5-BB5F-E72230026C95}" type="pres">
      <dgm:prSet presAssocID="{28586D6B-AE8F-4423-93B6-AF3A2B622F82}" presName="LShape" presStyleLbl="alignNode1" presStyleIdx="10" presStyleCnt="11"/>
      <dgm:spPr/>
    </dgm:pt>
    <dgm:pt modelId="{D036DC72-CD4A-44B8-A58D-67F619DAD7F5}" type="pres">
      <dgm:prSet presAssocID="{28586D6B-AE8F-4423-93B6-AF3A2B622F82}" presName="ParentText" presStyleLbl="revTx" presStyleIdx="5" presStyleCnt="6">
        <dgm:presLayoutVars>
          <dgm:chMax val="0"/>
          <dgm:chPref val="0"/>
          <dgm:bulletEnabled val="1"/>
        </dgm:presLayoutVars>
      </dgm:prSet>
      <dgm:spPr/>
      <dgm:t>
        <a:bodyPr/>
        <a:lstStyle/>
        <a:p>
          <a:endParaRPr lang="tr-TR"/>
        </a:p>
      </dgm:t>
    </dgm:pt>
  </dgm:ptLst>
  <dgm:cxnLst>
    <dgm:cxn modelId="{343B8834-0B73-4FA3-866C-BC8190ED0A54}" srcId="{8D6BA7D6-D21B-4B3D-80BF-F3040F434668}" destId="{779E8002-6299-4823-AAC2-8EBA7E122088}" srcOrd="4" destOrd="0" parTransId="{96E0F830-678F-4D44-A7FF-5B1F14896255}" sibTransId="{9A754509-0F16-4FA7-B944-3BD2F946216B}"/>
    <dgm:cxn modelId="{113CA428-09D1-4A8E-BEBC-1027A3343E1A}" type="presOf" srcId="{28586D6B-AE8F-4423-93B6-AF3A2B622F82}" destId="{D036DC72-CD4A-44B8-A58D-67F619DAD7F5}" srcOrd="0" destOrd="0" presId="urn:microsoft.com/office/officeart/2009/3/layout/StepUpProcess"/>
    <dgm:cxn modelId="{439648C0-E555-4FF5-A3AA-5C8B56544AAF}" srcId="{8D6BA7D6-D21B-4B3D-80BF-F3040F434668}" destId="{42FDC7F5-74A3-45DE-B7A5-5CC60683D4C5}" srcOrd="0" destOrd="0" parTransId="{E88EC280-9A0F-4D17-89B2-21546EEF1778}" sibTransId="{07A22B7C-59F2-4633-A99F-854491EB5794}"/>
    <dgm:cxn modelId="{06DC1C9E-04AF-4514-90F1-0723690C4ED6}" type="presOf" srcId="{DC7D9860-1BB7-4B9C-9C86-14B1B8F50647}" destId="{ED39084B-12FB-4F20-9AC7-066AFE6C831C}" srcOrd="0" destOrd="0" presId="urn:microsoft.com/office/officeart/2009/3/layout/StepUpProcess"/>
    <dgm:cxn modelId="{202F5E18-70AE-499A-BE8A-BC07B22CFFA5}" srcId="{8D6BA7D6-D21B-4B3D-80BF-F3040F434668}" destId="{28586D6B-AE8F-4423-93B6-AF3A2B622F82}" srcOrd="5" destOrd="0" parTransId="{78BBBB61-EE52-44CC-8C76-3713822FA1E8}" sibTransId="{876953D5-F1F3-467C-9E3A-B66AAA4009A1}"/>
    <dgm:cxn modelId="{EC9F4E77-1514-4EAA-BB8C-D3A6B4C0A5AD}" type="presOf" srcId="{8D6BA7D6-D21B-4B3D-80BF-F3040F434668}" destId="{780795A1-9066-4087-967A-BB556B0BA668}" srcOrd="0" destOrd="0" presId="urn:microsoft.com/office/officeart/2009/3/layout/StepUpProcess"/>
    <dgm:cxn modelId="{07E5630A-4F3C-40EF-989A-135D1B0F7CCC}" type="presOf" srcId="{AAC6E019-2B80-43E7-BF30-C94617860748}" destId="{D898EC4C-FC36-4D65-AA50-C69D6324175A}" srcOrd="0" destOrd="0" presId="urn:microsoft.com/office/officeart/2009/3/layout/StepUpProcess"/>
    <dgm:cxn modelId="{7AF9E8CA-0067-46D1-8F33-86736C0F4008}" type="presOf" srcId="{6D6427DB-32D7-4AC5-ADF5-3B366B471232}" destId="{64DA2DF6-6ADE-42A1-948B-B10B7A337614}" srcOrd="0" destOrd="0" presId="urn:microsoft.com/office/officeart/2009/3/layout/StepUpProcess"/>
    <dgm:cxn modelId="{2544A997-B573-4A2F-B3E4-63B1C4E60356}" type="presOf" srcId="{779E8002-6299-4823-AAC2-8EBA7E122088}" destId="{B8B19079-893C-4BB5-A028-0361D00ABEEE}" srcOrd="0" destOrd="0" presId="urn:microsoft.com/office/officeart/2009/3/layout/StepUpProcess"/>
    <dgm:cxn modelId="{FF36F2B6-A684-4EE8-82F0-F22A1E8CA4F0}" srcId="{8D6BA7D6-D21B-4B3D-80BF-F3040F434668}" destId="{6D6427DB-32D7-4AC5-ADF5-3B366B471232}" srcOrd="3" destOrd="0" parTransId="{79F73E6D-894A-4E1A-8C52-E29290EEA459}" sibTransId="{E5EC1BAC-36BE-48B1-92DA-6DD73640AADF}"/>
    <dgm:cxn modelId="{86285F0A-770D-47A7-A739-9AA16DB38C2D}" srcId="{8D6BA7D6-D21B-4B3D-80BF-F3040F434668}" destId="{DC7D9860-1BB7-4B9C-9C86-14B1B8F50647}" srcOrd="1" destOrd="0" parTransId="{BB3FC089-C458-4F94-8B81-7B69171B184B}" sibTransId="{7635DF1D-0B69-4DDF-B04F-7F58BEB2EBD1}"/>
    <dgm:cxn modelId="{02A5B692-33F5-4F35-BFAE-9684A9079BBA}" type="presOf" srcId="{42FDC7F5-74A3-45DE-B7A5-5CC60683D4C5}" destId="{3012F5C6-3B87-4BF1-A567-5D285540B3F4}" srcOrd="0" destOrd="0" presId="urn:microsoft.com/office/officeart/2009/3/layout/StepUpProcess"/>
    <dgm:cxn modelId="{CC9CC36F-C89E-4CD9-95F8-B6958C64ED50}" srcId="{8D6BA7D6-D21B-4B3D-80BF-F3040F434668}" destId="{AAC6E019-2B80-43E7-BF30-C94617860748}" srcOrd="2" destOrd="0" parTransId="{9840077E-A58E-44DF-9661-B7B1BF3E17BC}" sibTransId="{96E24251-FDDF-4D8B-9384-2B26C0D81801}"/>
    <dgm:cxn modelId="{C930F733-1B46-4A30-A089-C6401E74A037}" type="presParOf" srcId="{780795A1-9066-4087-967A-BB556B0BA668}" destId="{F29CAB7D-609B-4152-BFA2-B737AC73A769}" srcOrd="0" destOrd="0" presId="urn:microsoft.com/office/officeart/2009/3/layout/StepUpProcess"/>
    <dgm:cxn modelId="{7B3D7900-EAE4-4B64-8AAE-EE964ED793AF}" type="presParOf" srcId="{F29CAB7D-609B-4152-BFA2-B737AC73A769}" destId="{2F6831AB-1465-4576-88B7-40CE5A4CA000}" srcOrd="0" destOrd="0" presId="urn:microsoft.com/office/officeart/2009/3/layout/StepUpProcess"/>
    <dgm:cxn modelId="{4624C923-6FDB-4AEE-8277-0DEA98776C82}" type="presParOf" srcId="{F29CAB7D-609B-4152-BFA2-B737AC73A769}" destId="{3012F5C6-3B87-4BF1-A567-5D285540B3F4}" srcOrd="1" destOrd="0" presId="urn:microsoft.com/office/officeart/2009/3/layout/StepUpProcess"/>
    <dgm:cxn modelId="{E4D0C1E2-E774-41AB-927A-4911DDA2C94C}" type="presParOf" srcId="{F29CAB7D-609B-4152-BFA2-B737AC73A769}" destId="{9B452585-1443-47D6-A17B-A64577458C98}" srcOrd="2" destOrd="0" presId="urn:microsoft.com/office/officeart/2009/3/layout/StepUpProcess"/>
    <dgm:cxn modelId="{0D5C77BF-8182-4150-BD96-9212D399AA6A}" type="presParOf" srcId="{780795A1-9066-4087-967A-BB556B0BA668}" destId="{B6E0ECB3-13EB-4CCD-9EE9-4C16CA49B88F}" srcOrd="1" destOrd="0" presId="urn:microsoft.com/office/officeart/2009/3/layout/StepUpProcess"/>
    <dgm:cxn modelId="{A6EF4CB8-4610-4C51-9316-B77678EE9004}" type="presParOf" srcId="{B6E0ECB3-13EB-4CCD-9EE9-4C16CA49B88F}" destId="{4D23F9D5-F005-4A6F-9373-5BB5A51EE290}" srcOrd="0" destOrd="0" presId="urn:microsoft.com/office/officeart/2009/3/layout/StepUpProcess"/>
    <dgm:cxn modelId="{86793E19-0F4E-4611-A10F-63C261ADE128}" type="presParOf" srcId="{780795A1-9066-4087-967A-BB556B0BA668}" destId="{F0AF9213-7276-4016-AE8B-3EBD37E80CB1}" srcOrd="2" destOrd="0" presId="urn:microsoft.com/office/officeart/2009/3/layout/StepUpProcess"/>
    <dgm:cxn modelId="{BFB3D84B-CA27-4D2B-864F-40C5C4796BA5}" type="presParOf" srcId="{F0AF9213-7276-4016-AE8B-3EBD37E80CB1}" destId="{017ADBA2-1089-4B70-84A8-230BFEBC1E0B}" srcOrd="0" destOrd="0" presId="urn:microsoft.com/office/officeart/2009/3/layout/StepUpProcess"/>
    <dgm:cxn modelId="{A810E34C-A1D3-42CF-A33D-FBF23A176161}" type="presParOf" srcId="{F0AF9213-7276-4016-AE8B-3EBD37E80CB1}" destId="{ED39084B-12FB-4F20-9AC7-066AFE6C831C}" srcOrd="1" destOrd="0" presId="urn:microsoft.com/office/officeart/2009/3/layout/StepUpProcess"/>
    <dgm:cxn modelId="{5E574B83-1303-41ED-9D23-D1598B035AEE}" type="presParOf" srcId="{F0AF9213-7276-4016-AE8B-3EBD37E80CB1}" destId="{4E29A42D-BF73-42C0-90FD-227FF790B8D1}" srcOrd="2" destOrd="0" presId="urn:microsoft.com/office/officeart/2009/3/layout/StepUpProcess"/>
    <dgm:cxn modelId="{7A5DECE9-B05F-43C8-B08C-920871E9E7D8}" type="presParOf" srcId="{780795A1-9066-4087-967A-BB556B0BA668}" destId="{8C5FED04-C5C0-4D3D-8C89-12498527DBDC}" srcOrd="3" destOrd="0" presId="urn:microsoft.com/office/officeart/2009/3/layout/StepUpProcess"/>
    <dgm:cxn modelId="{98CD1B86-67E9-481B-BACB-7D381E46EDD3}" type="presParOf" srcId="{8C5FED04-C5C0-4D3D-8C89-12498527DBDC}" destId="{41AB85AC-B851-4597-9B6B-FB5B66D98C20}" srcOrd="0" destOrd="0" presId="urn:microsoft.com/office/officeart/2009/3/layout/StepUpProcess"/>
    <dgm:cxn modelId="{75DF03B7-2E1F-49D2-AF99-92E0369545F9}" type="presParOf" srcId="{780795A1-9066-4087-967A-BB556B0BA668}" destId="{37B499BE-13C8-4633-89BB-13BF3CA8F5D7}" srcOrd="4" destOrd="0" presId="urn:microsoft.com/office/officeart/2009/3/layout/StepUpProcess"/>
    <dgm:cxn modelId="{ECE187D8-CAC7-49A8-9ACF-1E79766DEE53}" type="presParOf" srcId="{37B499BE-13C8-4633-89BB-13BF3CA8F5D7}" destId="{95CDE5DB-EF4B-4279-B64F-F3493540EE02}" srcOrd="0" destOrd="0" presId="urn:microsoft.com/office/officeart/2009/3/layout/StepUpProcess"/>
    <dgm:cxn modelId="{1BDACBF0-6A5A-418A-B2F7-3D1FF5773C4D}" type="presParOf" srcId="{37B499BE-13C8-4633-89BB-13BF3CA8F5D7}" destId="{D898EC4C-FC36-4D65-AA50-C69D6324175A}" srcOrd="1" destOrd="0" presId="urn:microsoft.com/office/officeart/2009/3/layout/StepUpProcess"/>
    <dgm:cxn modelId="{20F71A3B-2140-4409-9ADE-332061921B87}" type="presParOf" srcId="{37B499BE-13C8-4633-89BB-13BF3CA8F5D7}" destId="{7906AEE5-EB2F-40F4-8727-BE771466FA0F}" srcOrd="2" destOrd="0" presId="urn:microsoft.com/office/officeart/2009/3/layout/StepUpProcess"/>
    <dgm:cxn modelId="{B58430C1-F2D6-41B4-94F0-B51DE986DC46}" type="presParOf" srcId="{780795A1-9066-4087-967A-BB556B0BA668}" destId="{70E25D42-5DC9-4007-B974-6CCFFDCF5A9C}" srcOrd="5" destOrd="0" presId="urn:microsoft.com/office/officeart/2009/3/layout/StepUpProcess"/>
    <dgm:cxn modelId="{C76CE4B3-EF16-4D2E-8E43-72A45C50B9F7}" type="presParOf" srcId="{70E25D42-5DC9-4007-B974-6CCFFDCF5A9C}" destId="{5D9066F7-051A-4CBD-92FD-D88713FDD0A6}" srcOrd="0" destOrd="0" presId="urn:microsoft.com/office/officeart/2009/3/layout/StepUpProcess"/>
    <dgm:cxn modelId="{792367A6-8C39-4235-805B-91B5B3C4C88A}" type="presParOf" srcId="{780795A1-9066-4087-967A-BB556B0BA668}" destId="{E99B0765-560D-432A-9D7F-581063C39B62}" srcOrd="6" destOrd="0" presId="urn:microsoft.com/office/officeart/2009/3/layout/StepUpProcess"/>
    <dgm:cxn modelId="{AC1E4669-5B4A-43B9-8E71-7B2302705AC4}" type="presParOf" srcId="{E99B0765-560D-432A-9D7F-581063C39B62}" destId="{47B95E21-0D99-4EE5-A614-CB62EDD8EEA4}" srcOrd="0" destOrd="0" presId="urn:microsoft.com/office/officeart/2009/3/layout/StepUpProcess"/>
    <dgm:cxn modelId="{DD5CB9CC-0487-4EA7-90AF-43953038BFBB}" type="presParOf" srcId="{E99B0765-560D-432A-9D7F-581063C39B62}" destId="{64DA2DF6-6ADE-42A1-948B-B10B7A337614}" srcOrd="1" destOrd="0" presId="urn:microsoft.com/office/officeart/2009/3/layout/StepUpProcess"/>
    <dgm:cxn modelId="{E417E1DE-1B0B-486D-B4A8-0BB6ED6A93E1}" type="presParOf" srcId="{E99B0765-560D-432A-9D7F-581063C39B62}" destId="{EDBE1856-5BF0-4E88-B1B3-D930B425D9C6}" srcOrd="2" destOrd="0" presId="urn:microsoft.com/office/officeart/2009/3/layout/StepUpProcess"/>
    <dgm:cxn modelId="{B8D159FC-9D87-43C2-B4B6-C48A44B36978}" type="presParOf" srcId="{780795A1-9066-4087-967A-BB556B0BA668}" destId="{B0366575-800D-4971-91AA-6EF0C637F407}" srcOrd="7" destOrd="0" presId="urn:microsoft.com/office/officeart/2009/3/layout/StepUpProcess"/>
    <dgm:cxn modelId="{9CDBE4D7-81F1-41E8-A202-A5A28853E9D3}" type="presParOf" srcId="{B0366575-800D-4971-91AA-6EF0C637F407}" destId="{E1FD1168-9889-4F27-91EB-CB24B5B57F8E}" srcOrd="0" destOrd="0" presId="urn:microsoft.com/office/officeart/2009/3/layout/StepUpProcess"/>
    <dgm:cxn modelId="{32941FE8-3189-464B-B7EF-CE4E3B2672DD}" type="presParOf" srcId="{780795A1-9066-4087-967A-BB556B0BA668}" destId="{545A4351-69DE-4FE6-AF3E-943D41B68997}" srcOrd="8" destOrd="0" presId="urn:microsoft.com/office/officeart/2009/3/layout/StepUpProcess"/>
    <dgm:cxn modelId="{8A371C2D-ACD9-46B8-8704-065FACB6847A}" type="presParOf" srcId="{545A4351-69DE-4FE6-AF3E-943D41B68997}" destId="{769450EB-EB97-4EB2-8906-02448114C72E}" srcOrd="0" destOrd="0" presId="urn:microsoft.com/office/officeart/2009/3/layout/StepUpProcess"/>
    <dgm:cxn modelId="{E4A96909-8B37-47C9-A117-A46891094CC6}" type="presParOf" srcId="{545A4351-69DE-4FE6-AF3E-943D41B68997}" destId="{B8B19079-893C-4BB5-A028-0361D00ABEEE}" srcOrd="1" destOrd="0" presId="urn:microsoft.com/office/officeart/2009/3/layout/StepUpProcess"/>
    <dgm:cxn modelId="{C95882AD-D119-4BA4-A4CB-7C157E88DEF0}" type="presParOf" srcId="{545A4351-69DE-4FE6-AF3E-943D41B68997}" destId="{23DCC5F3-2361-48A4-9DEB-1470C7A4A1CD}" srcOrd="2" destOrd="0" presId="urn:microsoft.com/office/officeart/2009/3/layout/StepUpProcess"/>
    <dgm:cxn modelId="{78530AE6-3834-4E27-870A-C00239237A20}" type="presParOf" srcId="{780795A1-9066-4087-967A-BB556B0BA668}" destId="{B814D29C-B455-46C8-AB82-63C657BECF92}" srcOrd="9" destOrd="0" presId="urn:microsoft.com/office/officeart/2009/3/layout/StepUpProcess"/>
    <dgm:cxn modelId="{73341247-29DC-4212-B267-B89E7B0CC9B1}" type="presParOf" srcId="{B814D29C-B455-46C8-AB82-63C657BECF92}" destId="{E4159C86-D961-4918-9AAB-B36F2B3CC5A2}" srcOrd="0" destOrd="0" presId="urn:microsoft.com/office/officeart/2009/3/layout/StepUpProcess"/>
    <dgm:cxn modelId="{DB39B3CC-F249-4672-9588-52164E823FE6}" type="presParOf" srcId="{780795A1-9066-4087-967A-BB556B0BA668}" destId="{80BE71A1-A1ED-4063-80C7-5C1C16722DC8}" srcOrd="10" destOrd="0" presId="urn:microsoft.com/office/officeart/2009/3/layout/StepUpProcess"/>
    <dgm:cxn modelId="{DECD996E-951A-4FEC-88E8-3F8627ACAD91}" type="presParOf" srcId="{80BE71A1-A1ED-4063-80C7-5C1C16722DC8}" destId="{BD1EBBB6-162A-43D5-BB5F-E72230026C95}" srcOrd="0" destOrd="0" presId="urn:microsoft.com/office/officeart/2009/3/layout/StepUpProcess"/>
    <dgm:cxn modelId="{22263FEF-C5A3-4F11-AC52-5202324374D3}" type="presParOf" srcId="{80BE71A1-A1ED-4063-80C7-5C1C16722DC8}" destId="{D036DC72-CD4A-44B8-A58D-67F619DAD7F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0E9E288-3596-4C92-BDF0-CBD521484471}" type="doc">
      <dgm:prSet loTypeId="urn:microsoft.com/office/officeart/2008/layout/VerticalCurvedList" loCatId="list" qsTypeId="urn:microsoft.com/office/officeart/2005/8/quickstyle/simple1" qsCatId="simple" csTypeId="urn:microsoft.com/office/officeart/2005/8/colors/colorful2" csCatId="colorful"/>
      <dgm:spPr/>
      <dgm:t>
        <a:bodyPr/>
        <a:lstStyle/>
        <a:p>
          <a:endParaRPr lang="tr-TR"/>
        </a:p>
      </dgm:t>
    </dgm:pt>
    <dgm:pt modelId="{F06F89F0-EA41-45C9-AA29-1C5BBD71DC6C}">
      <dgm:prSet/>
      <dgm:spPr/>
      <dgm:t>
        <a:bodyPr/>
        <a:lstStyle/>
        <a:p>
          <a:pPr rtl="0"/>
          <a:r>
            <a:rPr lang="en-US" dirty="0" err="1" smtClean="0"/>
            <a:t>Hafıza</a:t>
          </a:r>
          <a:r>
            <a:rPr lang="tr-TR" dirty="0" smtClean="0"/>
            <a:t> bozuklukları</a:t>
          </a:r>
          <a:endParaRPr lang="tr-TR" dirty="0"/>
        </a:p>
      </dgm:t>
    </dgm:pt>
    <dgm:pt modelId="{9F96C2E5-9156-4DA4-8858-5672BCC5ADD3}" type="parTrans" cxnId="{8BAA6505-8E59-44BE-B2CA-7879FF52DCF0}">
      <dgm:prSet/>
      <dgm:spPr/>
      <dgm:t>
        <a:bodyPr/>
        <a:lstStyle/>
        <a:p>
          <a:endParaRPr lang="tr-TR"/>
        </a:p>
      </dgm:t>
    </dgm:pt>
    <dgm:pt modelId="{9CBE7B6C-46B6-49FC-8B01-04A7851D2E50}" type="sibTrans" cxnId="{8BAA6505-8E59-44BE-B2CA-7879FF52DCF0}">
      <dgm:prSet/>
      <dgm:spPr/>
      <dgm:t>
        <a:bodyPr/>
        <a:lstStyle/>
        <a:p>
          <a:endParaRPr lang="tr-TR"/>
        </a:p>
      </dgm:t>
    </dgm:pt>
    <dgm:pt modelId="{F8C0C72A-5C63-4C07-ADDC-2AB9D748AB0D}">
      <dgm:prSet/>
      <dgm:spPr/>
      <dgm:t>
        <a:bodyPr/>
        <a:lstStyle/>
        <a:p>
          <a:pPr rtl="0"/>
          <a:r>
            <a:rPr lang="tr-TR" smtClean="0"/>
            <a:t>Düşünce ve davranış arasındaki ilişkide   bozulma</a:t>
          </a:r>
          <a:endParaRPr lang="tr-TR"/>
        </a:p>
      </dgm:t>
    </dgm:pt>
    <dgm:pt modelId="{698FFABA-6561-40C1-A5CA-AC029CF66A8B}" type="parTrans" cxnId="{A6BA39E5-E9E3-4D15-B730-DD7F707DE27E}">
      <dgm:prSet/>
      <dgm:spPr/>
      <dgm:t>
        <a:bodyPr/>
        <a:lstStyle/>
        <a:p>
          <a:endParaRPr lang="tr-TR"/>
        </a:p>
      </dgm:t>
    </dgm:pt>
    <dgm:pt modelId="{D6E006D7-3526-41EA-9C79-B905163440E3}" type="sibTrans" cxnId="{A6BA39E5-E9E3-4D15-B730-DD7F707DE27E}">
      <dgm:prSet/>
      <dgm:spPr/>
      <dgm:t>
        <a:bodyPr/>
        <a:lstStyle/>
        <a:p>
          <a:endParaRPr lang="tr-TR"/>
        </a:p>
      </dgm:t>
    </dgm:pt>
    <dgm:pt modelId="{4BA574B8-5A98-4983-8BDE-BBAA70573274}">
      <dgm:prSet/>
      <dgm:spPr/>
      <dgm:t>
        <a:bodyPr/>
        <a:lstStyle/>
        <a:p>
          <a:pPr rtl="0"/>
          <a:r>
            <a:rPr lang="tr-TR" smtClean="0"/>
            <a:t>Kişilik bozuklukları</a:t>
          </a:r>
          <a:endParaRPr lang="tr-TR"/>
        </a:p>
      </dgm:t>
    </dgm:pt>
    <dgm:pt modelId="{9449DBDA-1193-49C6-9978-1DE82D854A02}" type="parTrans" cxnId="{24DD78BB-81B7-47B6-BEF2-FC863296493F}">
      <dgm:prSet/>
      <dgm:spPr/>
      <dgm:t>
        <a:bodyPr/>
        <a:lstStyle/>
        <a:p>
          <a:endParaRPr lang="tr-TR"/>
        </a:p>
      </dgm:t>
    </dgm:pt>
    <dgm:pt modelId="{14DE7F16-6F01-4B1A-B52D-30E540244066}" type="sibTrans" cxnId="{24DD78BB-81B7-47B6-BEF2-FC863296493F}">
      <dgm:prSet/>
      <dgm:spPr/>
      <dgm:t>
        <a:bodyPr/>
        <a:lstStyle/>
        <a:p>
          <a:endParaRPr lang="tr-TR"/>
        </a:p>
      </dgm:t>
    </dgm:pt>
    <dgm:pt modelId="{240A430A-73D5-483C-B557-A51990DE7D04}">
      <dgm:prSet/>
      <dgm:spPr/>
      <dgm:t>
        <a:bodyPr/>
        <a:lstStyle/>
        <a:p>
          <a:pPr rtl="0"/>
          <a:r>
            <a:rPr lang="tr-TR" smtClean="0"/>
            <a:t>A</a:t>
          </a:r>
          <a:r>
            <a:rPr lang="en-US" smtClean="0"/>
            <a:t>nksiyete ve </a:t>
          </a:r>
          <a:r>
            <a:rPr lang="tr-TR" smtClean="0"/>
            <a:t> </a:t>
          </a:r>
          <a:r>
            <a:rPr lang="en-US" smtClean="0"/>
            <a:t>panik </a:t>
          </a:r>
          <a:r>
            <a:rPr lang="tr-TR" smtClean="0"/>
            <a:t>bozuklukları</a:t>
          </a:r>
          <a:endParaRPr lang="tr-TR"/>
        </a:p>
      </dgm:t>
    </dgm:pt>
    <dgm:pt modelId="{6BA73EEB-6B7E-4C0F-A7F2-A3ACE49A0016}" type="parTrans" cxnId="{11884CBC-11AA-4425-B3D9-90DA47EC4625}">
      <dgm:prSet/>
      <dgm:spPr/>
      <dgm:t>
        <a:bodyPr/>
        <a:lstStyle/>
        <a:p>
          <a:endParaRPr lang="tr-TR"/>
        </a:p>
      </dgm:t>
    </dgm:pt>
    <dgm:pt modelId="{984ABD35-3AA8-4352-A307-201845342261}" type="sibTrans" cxnId="{11884CBC-11AA-4425-B3D9-90DA47EC4625}">
      <dgm:prSet/>
      <dgm:spPr/>
      <dgm:t>
        <a:bodyPr/>
        <a:lstStyle/>
        <a:p>
          <a:endParaRPr lang="tr-TR"/>
        </a:p>
      </dgm:t>
    </dgm:pt>
    <dgm:pt modelId="{A0C91664-8118-4785-9D00-B1CC95626CAF}">
      <dgm:prSet/>
      <dgm:spPr/>
      <dgm:t>
        <a:bodyPr/>
        <a:lstStyle/>
        <a:p>
          <a:pPr rtl="0"/>
          <a:r>
            <a:rPr lang="tr-TR" smtClean="0"/>
            <a:t>Öfke kontrolünde yetersizlik, </a:t>
          </a:r>
          <a:endParaRPr lang="tr-TR"/>
        </a:p>
      </dgm:t>
    </dgm:pt>
    <dgm:pt modelId="{87C035FD-E987-4556-91B8-E08C08B50389}" type="parTrans" cxnId="{FCAEA4E2-F13D-4E4D-8284-485178F243B7}">
      <dgm:prSet/>
      <dgm:spPr/>
      <dgm:t>
        <a:bodyPr/>
        <a:lstStyle/>
        <a:p>
          <a:endParaRPr lang="tr-TR"/>
        </a:p>
      </dgm:t>
    </dgm:pt>
    <dgm:pt modelId="{D0FC5CDC-7BCB-49B8-9C07-B776DC4C56A4}" type="sibTrans" cxnId="{FCAEA4E2-F13D-4E4D-8284-485178F243B7}">
      <dgm:prSet/>
      <dgm:spPr/>
      <dgm:t>
        <a:bodyPr/>
        <a:lstStyle/>
        <a:p>
          <a:endParaRPr lang="tr-TR"/>
        </a:p>
      </dgm:t>
    </dgm:pt>
    <dgm:pt modelId="{65A2EED1-09BE-48BF-A313-A71865BFEEE3}">
      <dgm:prSet/>
      <dgm:spPr/>
      <dgm:t>
        <a:bodyPr/>
        <a:lstStyle/>
        <a:p>
          <a:pPr rtl="0"/>
          <a:r>
            <a:rPr lang="tr-TR" smtClean="0"/>
            <a:t>C</a:t>
          </a:r>
          <a:r>
            <a:rPr lang="en-US" smtClean="0"/>
            <a:t>insel davranışların kontrolü</a:t>
          </a:r>
          <a:r>
            <a:rPr lang="tr-TR" smtClean="0"/>
            <a:t>nde bozulma</a:t>
          </a:r>
          <a:endParaRPr lang="tr-TR"/>
        </a:p>
      </dgm:t>
    </dgm:pt>
    <dgm:pt modelId="{E6B37483-B06F-4A16-B6CB-3098EE95FA8B}" type="parTrans" cxnId="{AC66E5E4-ACF6-416A-8C4F-191C0492889E}">
      <dgm:prSet/>
      <dgm:spPr/>
      <dgm:t>
        <a:bodyPr/>
        <a:lstStyle/>
        <a:p>
          <a:endParaRPr lang="tr-TR"/>
        </a:p>
      </dgm:t>
    </dgm:pt>
    <dgm:pt modelId="{C3354278-F14F-406E-B9A2-075D31D4D570}" type="sibTrans" cxnId="{AC66E5E4-ACF6-416A-8C4F-191C0492889E}">
      <dgm:prSet/>
      <dgm:spPr/>
      <dgm:t>
        <a:bodyPr/>
        <a:lstStyle/>
        <a:p>
          <a:endParaRPr lang="tr-TR"/>
        </a:p>
      </dgm:t>
    </dgm:pt>
    <dgm:pt modelId="{868EAE65-AE91-468C-98C9-693D2E5AC692}">
      <dgm:prSet/>
      <dgm:spPr/>
      <dgm:t>
        <a:bodyPr/>
        <a:lstStyle/>
        <a:p>
          <a:pPr rtl="0"/>
          <a:r>
            <a:rPr lang="tr-TR" smtClean="0"/>
            <a:t>Dürtüsel şiddete eğilim</a:t>
          </a:r>
          <a:endParaRPr lang="tr-TR"/>
        </a:p>
      </dgm:t>
    </dgm:pt>
    <dgm:pt modelId="{E7E594FB-C902-4C78-B5AF-4DB75789FA9A}" type="parTrans" cxnId="{CD8EA0EC-0F80-42CA-97A3-0F907AEF16BE}">
      <dgm:prSet/>
      <dgm:spPr/>
      <dgm:t>
        <a:bodyPr/>
        <a:lstStyle/>
        <a:p>
          <a:endParaRPr lang="tr-TR"/>
        </a:p>
      </dgm:t>
    </dgm:pt>
    <dgm:pt modelId="{C9140879-8B7C-46EC-908C-B34EE6C22F00}" type="sibTrans" cxnId="{CD8EA0EC-0F80-42CA-97A3-0F907AEF16BE}">
      <dgm:prSet/>
      <dgm:spPr/>
      <dgm:t>
        <a:bodyPr/>
        <a:lstStyle/>
        <a:p>
          <a:endParaRPr lang="tr-TR"/>
        </a:p>
      </dgm:t>
    </dgm:pt>
    <dgm:pt modelId="{768DB82C-27A2-4BBB-860D-4ACF2BE947F7}">
      <dgm:prSet/>
      <dgm:spPr/>
      <dgm:t>
        <a:bodyPr/>
        <a:lstStyle/>
        <a:p>
          <a:endParaRPr lang="tr-TR"/>
        </a:p>
      </dgm:t>
    </dgm:pt>
    <dgm:pt modelId="{08C95DC4-4D48-4789-B972-BB02120F9F8B}" type="parTrans" cxnId="{D600BAEB-E714-4237-9A0D-3D652BB2F760}">
      <dgm:prSet/>
      <dgm:spPr/>
      <dgm:t>
        <a:bodyPr/>
        <a:lstStyle/>
        <a:p>
          <a:endParaRPr lang="tr-TR"/>
        </a:p>
      </dgm:t>
    </dgm:pt>
    <dgm:pt modelId="{5B8D8CEE-DE84-473F-AC9F-70C82FFFCCA2}" type="sibTrans" cxnId="{D600BAEB-E714-4237-9A0D-3D652BB2F760}">
      <dgm:prSet/>
      <dgm:spPr/>
      <dgm:t>
        <a:bodyPr/>
        <a:lstStyle/>
        <a:p>
          <a:endParaRPr lang="tr-TR"/>
        </a:p>
      </dgm:t>
    </dgm:pt>
    <dgm:pt modelId="{53E45A21-99D4-451F-A247-2DDA37248414}">
      <dgm:prSet/>
      <dgm:spPr/>
      <dgm:t>
        <a:bodyPr/>
        <a:lstStyle/>
        <a:p>
          <a:endParaRPr lang="tr-TR"/>
        </a:p>
      </dgm:t>
    </dgm:pt>
    <dgm:pt modelId="{CDB4F084-9DDE-4D0A-906C-BE9A4617221F}" type="parTrans" cxnId="{D04BBF06-AD85-43E8-8589-89A98AA66636}">
      <dgm:prSet/>
      <dgm:spPr/>
      <dgm:t>
        <a:bodyPr/>
        <a:lstStyle/>
        <a:p>
          <a:endParaRPr lang="tr-TR"/>
        </a:p>
      </dgm:t>
    </dgm:pt>
    <dgm:pt modelId="{AFA1BAEE-A6D5-4CD2-8491-F96C285B37DB}" type="sibTrans" cxnId="{D04BBF06-AD85-43E8-8589-89A98AA66636}">
      <dgm:prSet/>
      <dgm:spPr/>
      <dgm:t>
        <a:bodyPr/>
        <a:lstStyle/>
        <a:p>
          <a:endParaRPr lang="tr-TR"/>
        </a:p>
      </dgm:t>
    </dgm:pt>
    <dgm:pt modelId="{9568928B-237E-4FB1-9C40-01A05AD90E54}">
      <dgm:prSet/>
      <dgm:spPr/>
      <dgm:t>
        <a:bodyPr/>
        <a:lstStyle/>
        <a:p>
          <a:endParaRPr lang="tr-TR"/>
        </a:p>
      </dgm:t>
    </dgm:pt>
    <dgm:pt modelId="{8FEE309A-C89B-4AFC-94EA-4B01135FB0CD}" type="parTrans" cxnId="{8145F102-F413-40C1-A868-4ACA568EC04E}">
      <dgm:prSet/>
      <dgm:spPr/>
      <dgm:t>
        <a:bodyPr/>
        <a:lstStyle/>
        <a:p>
          <a:endParaRPr lang="tr-TR"/>
        </a:p>
      </dgm:t>
    </dgm:pt>
    <dgm:pt modelId="{2CD8ADC8-BDA4-4174-A138-143C9AB38EF8}" type="sibTrans" cxnId="{8145F102-F413-40C1-A868-4ACA568EC04E}">
      <dgm:prSet/>
      <dgm:spPr/>
      <dgm:t>
        <a:bodyPr/>
        <a:lstStyle/>
        <a:p>
          <a:endParaRPr lang="tr-TR"/>
        </a:p>
      </dgm:t>
    </dgm:pt>
    <dgm:pt modelId="{1FC3037A-5456-4275-B55D-2DEFFC89142D}" type="pres">
      <dgm:prSet presAssocID="{80E9E288-3596-4C92-BDF0-CBD521484471}" presName="Name0" presStyleCnt="0">
        <dgm:presLayoutVars>
          <dgm:chMax val="7"/>
          <dgm:chPref val="7"/>
          <dgm:dir/>
        </dgm:presLayoutVars>
      </dgm:prSet>
      <dgm:spPr/>
      <dgm:t>
        <a:bodyPr/>
        <a:lstStyle/>
        <a:p>
          <a:endParaRPr lang="tr-TR"/>
        </a:p>
      </dgm:t>
    </dgm:pt>
    <dgm:pt modelId="{D1406D28-4308-4342-A398-09805EC27145}" type="pres">
      <dgm:prSet presAssocID="{80E9E288-3596-4C92-BDF0-CBD521484471}" presName="Name1" presStyleCnt="0"/>
      <dgm:spPr/>
      <dgm:t>
        <a:bodyPr/>
        <a:lstStyle/>
        <a:p>
          <a:endParaRPr lang="tr-TR"/>
        </a:p>
      </dgm:t>
    </dgm:pt>
    <dgm:pt modelId="{85F76FE4-412C-4D16-8FE3-38D61411DC8F}" type="pres">
      <dgm:prSet presAssocID="{80E9E288-3596-4C92-BDF0-CBD521484471}" presName="cycle" presStyleCnt="0"/>
      <dgm:spPr/>
      <dgm:t>
        <a:bodyPr/>
        <a:lstStyle/>
        <a:p>
          <a:endParaRPr lang="tr-TR"/>
        </a:p>
      </dgm:t>
    </dgm:pt>
    <dgm:pt modelId="{77C424ED-EC92-4D9E-A077-134BC8ACE119}" type="pres">
      <dgm:prSet presAssocID="{80E9E288-3596-4C92-BDF0-CBD521484471}" presName="srcNode" presStyleLbl="node1" presStyleIdx="0" presStyleCnt="7"/>
      <dgm:spPr/>
      <dgm:t>
        <a:bodyPr/>
        <a:lstStyle/>
        <a:p>
          <a:endParaRPr lang="tr-TR"/>
        </a:p>
      </dgm:t>
    </dgm:pt>
    <dgm:pt modelId="{330BDF82-FCDE-4324-ACE2-ECA838FCCF82}" type="pres">
      <dgm:prSet presAssocID="{80E9E288-3596-4C92-BDF0-CBD521484471}" presName="conn" presStyleLbl="parChTrans1D2" presStyleIdx="0" presStyleCnt="1"/>
      <dgm:spPr/>
      <dgm:t>
        <a:bodyPr/>
        <a:lstStyle/>
        <a:p>
          <a:endParaRPr lang="tr-TR"/>
        </a:p>
      </dgm:t>
    </dgm:pt>
    <dgm:pt modelId="{C1A5776F-0CD9-4BC8-A446-13BCCBD56A85}" type="pres">
      <dgm:prSet presAssocID="{80E9E288-3596-4C92-BDF0-CBD521484471}" presName="extraNode" presStyleLbl="node1" presStyleIdx="0" presStyleCnt="7"/>
      <dgm:spPr/>
      <dgm:t>
        <a:bodyPr/>
        <a:lstStyle/>
        <a:p>
          <a:endParaRPr lang="tr-TR"/>
        </a:p>
      </dgm:t>
    </dgm:pt>
    <dgm:pt modelId="{FB381D2E-8C04-4D85-9948-5D2CB6EED67A}" type="pres">
      <dgm:prSet presAssocID="{80E9E288-3596-4C92-BDF0-CBD521484471}" presName="dstNode" presStyleLbl="node1" presStyleIdx="0" presStyleCnt="7"/>
      <dgm:spPr/>
      <dgm:t>
        <a:bodyPr/>
        <a:lstStyle/>
        <a:p>
          <a:endParaRPr lang="tr-TR"/>
        </a:p>
      </dgm:t>
    </dgm:pt>
    <dgm:pt modelId="{1A172C4C-E000-42EF-98E2-2CC64CFF1795}" type="pres">
      <dgm:prSet presAssocID="{F06F89F0-EA41-45C9-AA29-1C5BBD71DC6C}" presName="text_1" presStyleLbl="node1" presStyleIdx="0" presStyleCnt="7">
        <dgm:presLayoutVars>
          <dgm:bulletEnabled val="1"/>
        </dgm:presLayoutVars>
      </dgm:prSet>
      <dgm:spPr/>
      <dgm:t>
        <a:bodyPr/>
        <a:lstStyle/>
        <a:p>
          <a:endParaRPr lang="tr-TR"/>
        </a:p>
      </dgm:t>
    </dgm:pt>
    <dgm:pt modelId="{6E439C8B-4A20-4E45-AEC9-EE602AC12BF0}" type="pres">
      <dgm:prSet presAssocID="{F06F89F0-EA41-45C9-AA29-1C5BBD71DC6C}" presName="accent_1" presStyleCnt="0"/>
      <dgm:spPr/>
      <dgm:t>
        <a:bodyPr/>
        <a:lstStyle/>
        <a:p>
          <a:endParaRPr lang="tr-TR"/>
        </a:p>
      </dgm:t>
    </dgm:pt>
    <dgm:pt modelId="{77683FA0-8269-46E3-9541-EAB01296BFD6}" type="pres">
      <dgm:prSet presAssocID="{F06F89F0-EA41-45C9-AA29-1C5BBD71DC6C}" presName="accentRepeatNode" presStyleLbl="solidFgAcc1" presStyleIdx="0" presStyleCnt="7"/>
      <dgm:spPr/>
      <dgm:t>
        <a:bodyPr/>
        <a:lstStyle/>
        <a:p>
          <a:endParaRPr lang="tr-TR"/>
        </a:p>
      </dgm:t>
    </dgm:pt>
    <dgm:pt modelId="{83E0F1BF-CF67-45DE-9A31-FC568F7E5F8B}" type="pres">
      <dgm:prSet presAssocID="{F8C0C72A-5C63-4C07-ADDC-2AB9D748AB0D}" presName="text_2" presStyleLbl="node1" presStyleIdx="1" presStyleCnt="7">
        <dgm:presLayoutVars>
          <dgm:bulletEnabled val="1"/>
        </dgm:presLayoutVars>
      </dgm:prSet>
      <dgm:spPr/>
      <dgm:t>
        <a:bodyPr/>
        <a:lstStyle/>
        <a:p>
          <a:endParaRPr lang="tr-TR"/>
        </a:p>
      </dgm:t>
    </dgm:pt>
    <dgm:pt modelId="{5872FF3C-2C49-459C-A904-3C95B963D5D6}" type="pres">
      <dgm:prSet presAssocID="{F8C0C72A-5C63-4C07-ADDC-2AB9D748AB0D}" presName="accent_2" presStyleCnt="0"/>
      <dgm:spPr/>
      <dgm:t>
        <a:bodyPr/>
        <a:lstStyle/>
        <a:p>
          <a:endParaRPr lang="tr-TR"/>
        </a:p>
      </dgm:t>
    </dgm:pt>
    <dgm:pt modelId="{7C07E868-079A-4F7C-B902-332BA19C5A72}" type="pres">
      <dgm:prSet presAssocID="{F8C0C72A-5C63-4C07-ADDC-2AB9D748AB0D}" presName="accentRepeatNode" presStyleLbl="solidFgAcc1" presStyleIdx="1" presStyleCnt="7"/>
      <dgm:spPr/>
      <dgm:t>
        <a:bodyPr/>
        <a:lstStyle/>
        <a:p>
          <a:endParaRPr lang="tr-TR"/>
        </a:p>
      </dgm:t>
    </dgm:pt>
    <dgm:pt modelId="{EBE6FBDB-4E21-4160-B350-2FD38C48F335}" type="pres">
      <dgm:prSet presAssocID="{4BA574B8-5A98-4983-8BDE-BBAA70573274}" presName="text_3" presStyleLbl="node1" presStyleIdx="2" presStyleCnt="7">
        <dgm:presLayoutVars>
          <dgm:bulletEnabled val="1"/>
        </dgm:presLayoutVars>
      </dgm:prSet>
      <dgm:spPr/>
      <dgm:t>
        <a:bodyPr/>
        <a:lstStyle/>
        <a:p>
          <a:endParaRPr lang="tr-TR"/>
        </a:p>
      </dgm:t>
    </dgm:pt>
    <dgm:pt modelId="{6DD345F9-388E-4FAB-9311-A3AE06751AEA}" type="pres">
      <dgm:prSet presAssocID="{4BA574B8-5A98-4983-8BDE-BBAA70573274}" presName="accent_3" presStyleCnt="0"/>
      <dgm:spPr/>
      <dgm:t>
        <a:bodyPr/>
        <a:lstStyle/>
        <a:p>
          <a:endParaRPr lang="tr-TR"/>
        </a:p>
      </dgm:t>
    </dgm:pt>
    <dgm:pt modelId="{9E2BFB08-17DF-47B7-A3AD-C81363072CB2}" type="pres">
      <dgm:prSet presAssocID="{4BA574B8-5A98-4983-8BDE-BBAA70573274}" presName="accentRepeatNode" presStyleLbl="solidFgAcc1" presStyleIdx="2" presStyleCnt="7"/>
      <dgm:spPr/>
      <dgm:t>
        <a:bodyPr/>
        <a:lstStyle/>
        <a:p>
          <a:endParaRPr lang="tr-TR"/>
        </a:p>
      </dgm:t>
    </dgm:pt>
    <dgm:pt modelId="{6136535C-9089-42A2-AAF1-C79CDF681407}" type="pres">
      <dgm:prSet presAssocID="{240A430A-73D5-483C-B557-A51990DE7D04}" presName="text_4" presStyleLbl="node1" presStyleIdx="3" presStyleCnt="7">
        <dgm:presLayoutVars>
          <dgm:bulletEnabled val="1"/>
        </dgm:presLayoutVars>
      </dgm:prSet>
      <dgm:spPr/>
      <dgm:t>
        <a:bodyPr/>
        <a:lstStyle/>
        <a:p>
          <a:endParaRPr lang="tr-TR"/>
        </a:p>
      </dgm:t>
    </dgm:pt>
    <dgm:pt modelId="{9A7B33E5-E8B6-4053-AF6D-6D2602192E8C}" type="pres">
      <dgm:prSet presAssocID="{240A430A-73D5-483C-B557-A51990DE7D04}" presName="accent_4" presStyleCnt="0"/>
      <dgm:spPr/>
      <dgm:t>
        <a:bodyPr/>
        <a:lstStyle/>
        <a:p>
          <a:endParaRPr lang="tr-TR"/>
        </a:p>
      </dgm:t>
    </dgm:pt>
    <dgm:pt modelId="{7293C3AF-4BD0-4DE4-A45F-F72058608A35}" type="pres">
      <dgm:prSet presAssocID="{240A430A-73D5-483C-B557-A51990DE7D04}" presName="accentRepeatNode" presStyleLbl="solidFgAcc1" presStyleIdx="3" presStyleCnt="7"/>
      <dgm:spPr/>
      <dgm:t>
        <a:bodyPr/>
        <a:lstStyle/>
        <a:p>
          <a:endParaRPr lang="tr-TR"/>
        </a:p>
      </dgm:t>
    </dgm:pt>
    <dgm:pt modelId="{360A7552-CBF3-40AB-9900-7755AD5435B7}" type="pres">
      <dgm:prSet presAssocID="{A0C91664-8118-4785-9D00-B1CC95626CAF}" presName="text_5" presStyleLbl="node1" presStyleIdx="4" presStyleCnt="7">
        <dgm:presLayoutVars>
          <dgm:bulletEnabled val="1"/>
        </dgm:presLayoutVars>
      </dgm:prSet>
      <dgm:spPr/>
      <dgm:t>
        <a:bodyPr/>
        <a:lstStyle/>
        <a:p>
          <a:endParaRPr lang="tr-TR"/>
        </a:p>
      </dgm:t>
    </dgm:pt>
    <dgm:pt modelId="{E391C547-9A7D-4305-912E-6EEA0EA428C4}" type="pres">
      <dgm:prSet presAssocID="{A0C91664-8118-4785-9D00-B1CC95626CAF}" presName="accent_5" presStyleCnt="0"/>
      <dgm:spPr/>
      <dgm:t>
        <a:bodyPr/>
        <a:lstStyle/>
        <a:p>
          <a:endParaRPr lang="tr-TR"/>
        </a:p>
      </dgm:t>
    </dgm:pt>
    <dgm:pt modelId="{8CF370E1-C834-4950-8676-E7B6C26A8E11}" type="pres">
      <dgm:prSet presAssocID="{A0C91664-8118-4785-9D00-B1CC95626CAF}" presName="accentRepeatNode" presStyleLbl="solidFgAcc1" presStyleIdx="4" presStyleCnt="7"/>
      <dgm:spPr/>
      <dgm:t>
        <a:bodyPr/>
        <a:lstStyle/>
        <a:p>
          <a:endParaRPr lang="tr-TR"/>
        </a:p>
      </dgm:t>
    </dgm:pt>
    <dgm:pt modelId="{7373545F-A652-4DC4-B114-34D934043746}" type="pres">
      <dgm:prSet presAssocID="{65A2EED1-09BE-48BF-A313-A71865BFEEE3}" presName="text_6" presStyleLbl="node1" presStyleIdx="5" presStyleCnt="7">
        <dgm:presLayoutVars>
          <dgm:bulletEnabled val="1"/>
        </dgm:presLayoutVars>
      </dgm:prSet>
      <dgm:spPr/>
      <dgm:t>
        <a:bodyPr/>
        <a:lstStyle/>
        <a:p>
          <a:endParaRPr lang="tr-TR"/>
        </a:p>
      </dgm:t>
    </dgm:pt>
    <dgm:pt modelId="{4603A948-02BD-479D-9A28-3073344C2C0C}" type="pres">
      <dgm:prSet presAssocID="{65A2EED1-09BE-48BF-A313-A71865BFEEE3}" presName="accent_6" presStyleCnt="0"/>
      <dgm:spPr/>
      <dgm:t>
        <a:bodyPr/>
        <a:lstStyle/>
        <a:p>
          <a:endParaRPr lang="tr-TR"/>
        </a:p>
      </dgm:t>
    </dgm:pt>
    <dgm:pt modelId="{4A958BEF-976E-4DFE-8DDF-6354CE196147}" type="pres">
      <dgm:prSet presAssocID="{65A2EED1-09BE-48BF-A313-A71865BFEEE3}" presName="accentRepeatNode" presStyleLbl="solidFgAcc1" presStyleIdx="5" presStyleCnt="7"/>
      <dgm:spPr/>
      <dgm:t>
        <a:bodyPr/>
        <a:lstStyle/>
        <a:p>
          <a:endParaRPr lang="tr-TR"/>
        </a:p>
      </dgm:t>
    </dgm:pt>
    <dgm:pt modelId="{47C20B23-505A-4DD3-A2D8-10F45EC1C9DA}" type="pres">
      <dgm:prSet presAssocID="{868EAE65-AE91-468C-98C9-693D2E5AC692}" presName="text_7" presStyleLbl="node1" presStyleIdx="6" presStyleCnt="7">
        <dgm:presLayoutVars>
          <dgm:bulletEnabled val="1"/>
        </dgm:presLayoutVars>
      </dgm:prSet>
      <dgm:spPr/>
      <dgm:t>
        <a:bodyPr/>
        <a:lstStyle/>
        <a:p>
          <a:endParaRPr lang="tr-TR"/>
        </a:p>
      </dgm:t>
    </dgm:pt>
    <dgm:pt modelId="{D0E0B6A3-C555-49BC-AB9B-1D805A904DF3}" type="pres">
      <dgm:prSet presAssocID="{868EAE65-AE91-468C-98C9-693D2E5AC692}" presName="accent_7" presStyleCnt="0"/>
      <dgm:spPr/>
      <dgm:t>
        <a:bodyPr/>
        <a:lstStyle/>
        <a:p>
          <a:endParaRPr lang="tr-TR"/>
        </a:p>
      </dgm:t>
    </dgm:pt>
    <dgm:pt modelId="{ED488041-8170-4F12-9395-C5B85788A849}" type="pres">
      <dgm:prSet presAssocID="{868EAE65-AE91-468C-98C9-693D2E5AC692}" presName="accentRepeatNode" presStyleLbl="solidFgAcc1" presStyleIdx="6" presStyleCnt="7"/>
      <dgm:spPr/>
      <dgm:t>
        <a:bodyPr/>
        <a:lstStyle/>
        <a:p>
          <a:endParaRPr lang="tr-TR"/>
        </a:p>
      </dgm:t>
    </dgm:pt>
  </dgm:ptLst>
  <dgm:cxnLst>
    <dgm:cxn modelId="{24DD78BB-81B7-47B6-BEF2-FC863296493F}" srcId="{80E9E288-3596-4C92-BDF0-CBD521484471}" destId="{4BA574B8-5A98-4983-8BDE-BBAA70573274}" srcOrd="2" destOrd="0" parTransId="{9449DBDA-1193-49C6-9978-1DE82D854A02}" sibTransId="{14DE7F16-6F01-4B1A-B52D-30E540244066}"/>
    <dgm:cxn modelId="{5FDC992B-321D-4ADB-9EAD-71626B638B56}" type="presOf" srcId="{9CBE7B6C-46B6-49FC-8B01-04A7851D2E50}" destId="{330BDF82-FCDE-4324-ACE2-ECA838FCCF82}" srcOrd="0" destOrd="0" presId="urn:microsoft.com/office/officeart/2008/layout/VerticalCurvedList"/>
    <dgm:cxn modelId="{A6BA39E5-E9E3-4D15-B730-DD7F707DE27E}" srcId="{80E9E288-3596-4C92-BDF0-CBD521484471}" destId="{F8C0C72A-5C63-4C07-ADDC-2AB9D748AB0D}" srcOrd="1" destOrd="0" parTransId="{698FFABA-6561-40C1-A5CA-AC029CF66A8B}" sibTransId="{D6E006D7-3526-41EA-9C79-B905163440E3}"/>
    <dgm:cxn modelId="{11860384-E4B1-4ACD-B9F8-4F750CE33EF8}" type="presOf" srcId="{A0C91664-8118-4785-9D00-B1CC95626CAF}" destId="{360A7552-CBF3-40AB-9900-7755AD5435B7}" srcOrd="0" destOrd="0" presId="urn:microsoft.com/office/officeart/2008/layout/VerticalCurvedList"/>
    <dgm:cxn modelId="{8145F102-F413-40C1-A868-4ACA568EC04E}" srcId="{80E9E288-3596-4C92-BDF0-CBD521484471}" destId="{9568928B-237E-4FB1-9C40-01A05AD90E54}" srcOrd="9" destOrd="0" parTransId="{8FEE309A-C89B-4AFC-94EA-4B01135FB0CD}" sibTransId="{2CD8ADC8-BDA4-4174-A138-143C9AB38EF8}"/>
    <dgm:cxn modelId="{03C3FA9C-6BFE-4B21-B8CD-379C77A7F005}" type="presOf" srcId="{65A2EED1-09BE-48BF-A313-A71865BFEEE3}" destId="{7373545F-A652-4DC4-B114-34D934043746}" srcOrd="0" destOrd="0" presId="urn:microsoft.com/office/officeart/2008/layout/VerticalCurvedList"/>
    <dgm:cxn modelId="{11884CBC-11AA-4425-B3D9-90DA47EC4625}" srcId="{80E9E288-3596-4C92-BDF0-CBD521484471}" destId="{240A430A-73D5-483C-B557-A51990DE7D04}" srcOrd="3" destOrd="0" parTransId="{6BA73EEB-6B7E-4C0F-A7F2-A3ACE49A0016}" sibTransId="{984ABD35-3AA8-4352-A307-201845342261}"/>
    <dgm:cxn modelId="{061EFD8C-A169-4D25-A5A5-B0A10C054C2E}" type="presOf" srcId="{240A430A-73D5-483C-B557-A51990DE7D04}" destId="{6136535C-9089-42A2-AAF1-C79CDF681407}" srcOrd="0" destOrd="0" presId="urn:microsoft.com/office/officeart/2008/layout/VerticalCurvedList"/>
    <dgm:cxn modelId="{74B1DE33-831F-4D74-AD8E-E3B66F402457}" type="presOf" srcId="{80E9E288-3596-4C92-BDF0-CBD521484471}" destId="{1FC3037A-5456-4275-B55D-2DEFFC89142D}" srcOrd="0" destOrd="0" presId="urn:microsoft.com/office/officeart/2008/layout/VerticalCurvedList"/>
    <dgm:cxn modelId="{3950D071-74C2-4642-B3F8-8666A76657AB}" type="presOf" srcId="{868EAE65-AE91-468C-98C9-693D2E5AC692}" destId="{47C20B23-505A-4DD3-A2D8-10F45EC1C9DA}" srcOrd="0" destOrd="0" presId="urn:microsoft.com/office/officeart/2008/layout/VerticalCurvedList"/>
    <dgm:cxn modelId="{2714805F-5C94-4D65-9EA9-C5716EB631FC}" type="presOf" srcId="{F06F89F0-EA41-45C9-AA29-1C5BBD71DC6C}" destId="{1A172C4C-E000-42EF-98E2-2CC64CFF1795}" srcOrd="0" destOrd="0" presId="urn:microsoft.com/office/officeart/2008/layout/VerticalCurvedList"/>
    <dgm:cxn modelId="{F3A546C2-82EB-4A59-B687-E73AEB5C2B2F}" type="presOf" srcId="{F8C0C72A-5C63-4C07-ADDC-2AB9D748AB0D}" destId="{83E0F1BF-CF67-45DE-9A31-FC568F7E5F8B}" srcOrd="0" destOrd="0" presId="urn:microsoft.com/office/officeart/2008/layout/VerticalCurvedList"/>
    <dgm:cxn modelId="{CD8EA0EC-0F80-42CA-97A3-0F907AEF16BE}" srcId="{80E9E288-3596-4C92-BDF0-CBD521484471}" destId="{868EAE65-AE91-468C-98C9-693D2E5AC692}" srcOrd="6" destOrd="0" parTransId="{E7E594FB-C902-4C78-B5AF-4DB75789FA9A}" sibTransId="{C9140879-8B7C-46EC-908C-B34EE6C22F00}"/>
    <dgm:cxn modelId="{AC66E5E4-ACF6-416A-8C4F-191C0492889E}" srcId="{80E9E288-3596-4C92-BDF0-CBD521484471}" destId="{65A2EED1-09BE-48BF-A313-A71865BFEEE3}" srcOrd="5" destOrd="0" parTransId="{E6B37483-B06F-4A16-B6CB-3098EE95FA8B}" sibTransId="{C3354278-F14F-406E-B9A2-075D31D4D570}"/>
    <dgm:cxn modelId="{FCAEA4E2-F13D-4E4D-8284-485178F243B7}" srcId="{80E9E288-3596-4C92-BDF0-CBD521484471}" destId="{A0C91664-8118-4785-9D00-B1CC95626CAF}" srcOrd="4" destOrd="0" parTransId="{87C035FD-E987-4556-91B8-E08C08B50389}" sibTransId="{D0FC5CDC-7BCB-49B8-9C07-B776DC4C56A4}"/>
    <dgm:cxn modelId="{D600BAEB-E714-4237-9A0D-3D652BB2F760}" srcId="{80E9E288-3596-4C92-BDF0-CBD521484471}" destId="{768DB82C-27A2-4BBB-860D-4ACF2BE947F7}" srcOrd="7" destOrd="0" parTransId="{08C95DC4-4D48-4789-B972-BB02120F9F8B}" sibTransId="{5B8D8CEE-DE84-473F-AC9F-70C82FFFCCA2}"/>
    <dgm:cxn modelId="{D04BBF06-AD85-43E8-8589-89A98AA66636}" srcId="{80E9E288-3596-4C92-BDF0-CBD521484471}" destId="{53E45A21-99D4-451F-A247-2DDA37248414}" srcOrd="8" destOrd="0" parTransId="{CDB4F084-9DDE-4D0A-906C-BE9A4617221F}" sibTransId="{AFA1BAEE-A6D5-4CD2-8491-F96C285B37DB}"/>
    <dgm:cxn modelId="{45DEEBC7-620E-4D0B-98AA-3A8129482203}" type="presOf" srcId="{4BA574B8-5A98-4983-8BDE-BBAA70573274}" destId="{EBE6FBDB-4E21-4160-B350-2FD38C48F335}" srcOrd="0" destOrd="0" presId="urn:microsoft.com/office/officeart/2008/layout/VerticalCurvedList"/>
    <dgm:cxn modelId="{8BAA6505-8E59-44BE-B2CA-7879FF52DCF0}" srcId="{80E9E288-3596-4C92-BDF0-CBD521484471}" destId="{F06F89F0-EA41-45C9-AA29-1C5BBD71DC6C}" srcOrd="0" destOrd="0" parTransId="{9F96C2E5-9156-4DA4-8858-5672BCC5ADD3}" sibTransId="{9CBE7B6C-46B6-49FC-8B01-04A7851D2E50}"/>
    <dgm:cxn modelId="{C314882C-2090-456F-9E7B-DD14E09CAAA1}" type="presParOf" srcId="{1FC3037A-5456-4275-B55D-2DEFFC89142D}" destId="{D1406D28-4308-4342-A398-09805EC27145}" srcOrd="0" destOrd="0" presId="urn:microsoft.com/office/officeart/2008/layout/VerticalCurvedList"/>
    <dgm:cxn modelId="{754D3BAB-FB2C-42F1-ABB9-BA4353EDADA6}" type="presParOf" srcId="{D1406D28-4308-4342-A398-09805EC27145}" destId="{85F76FE4-412C-4D16-8FE3-38D61411DC8F}" srcOrd="0" destOrd="0" presId="urn:microsoft.com/office/officeart/2008/layout/VerticalCurvedList"/>
    <dgm:cxn modelId="{1CE29741-33E6-44D4-95EA-65391F7E33F7}" type="presParOf" srcId="{85F76FE4-412C-4D16-8FE3-38D61411DC8F}" destId="{77C424ED-EC92-4D9E-A077-134BC8ACE119}" srcOrd="0" destOrd="0" presId="urn:microsoft.com/office/officeart/2008/layout/VerticalCurvedList"/>
    <dgm:cxn modelId="{3094A5D8-B405-48A8-BD75-C0BBE46D91C9}" type="presParOf" srcId="{85F76FE4-412C-4D16-8FE3-38D61411DC8F}" destId="{330BDF82-FCDE-4324-ACE2-ECA838FCCF82}" srcOrd="1" destOrd="0" presId="urn:microsoft.com/office/officeart/2008/layout/VerticalCurvedList"/>
    <dgm:cxn modelId="{531D04E4-477A-4AB8-876E-4FCFCCB5A92E}" type="presParOf" srcId="{85F76FE4-412C-4D16-8FE3-38D61411DC8F}" destId="{C1A5776F-0CD9-4BC8-A446-13BCCBD56A85}" srcOrd="2" destOrd="0" presId="urn:microsoft.com/office/officeart/2008/layout/VerticalCurvedList"/>
    <dgm:cxn modelId="{C7774CF8-B3CB-4A0E-A586-CD8443D09BA3}" type="presParOf" srcId="{85F76FE4-412C-4D16-8FE3-38D61411DC8F}" destId="{FB381D2E-8C04-4D85-9948-5D2CB6EED67A}" srcOrd="3" destOrd="0" presId="urn:microsoft.com/office/officeart/2008/layout/VerticalCurvedList"/>
    <dgm:cxn modelId="{DA53A635-9EC1-41D4-B185-725FD6932A82}" type="presParOf" srcId="{D1406D28-4308-4342-A398-09805EC27145}" destId="{1A172C4C-E000-42EF-98E2-2CC64CFF1795}" srcOrd="1" destOrd="0" presId="urn:microsoft.com/office/officeart/2008/layout/VerticalCurvedList"/>
    <dgm:cxn modelId="{AC3E1CAA-D287-43E0-A2B7-5F785A8D90F7}" type="presParOf" srcId="{D1406D28-4308-4342-A398-09805EC27145}" destId="{6E439C8B-4A20-4E45-AEC9-EE602AC12BF0}" srcOrd="2" destOrd="0" presId="urn:microsoft.com/office/officeart/2008/layout/VerticalCurvedList"/>
    <dgm:cxn modelId="{F18349DB-5D3B-4336-8D8E-AC669E0B807E}" type="presParOf" srcId="{6E439C8B-4A20-4E45-AEC9-EE602AC12BF0}" destId="{77683FA0-8269-46E3-9541-EAB01296BFD6}" srcOrd="0" destOrd="0" presId="urn:microsoft.com/office/officeart/2008/layout/VerticalCurvedList"/>
    <dgm:cxn modelId="{86224BD0-D9E9-4E15-B43A-CFFF8AF8C26A}" type="presParOf" srcId="{D1406D28-4308-4342-A398-09805EC27145}" destId="{83E0F1BF-CF67-45DE-9A31-FC568F7E5F8B}" srcOrd="3" destOrd="0" presId="urn:microsoft.com/office/officeart/2008/layout/VerticalCurvedList"/>
    <dgm:cxn modelId="{5991B253-7148-49F6-9315-26498D7E46A2}" type="presParOf" srcId="{D1406D28-4308-4342-A398-09805EC27145}" destId="{5872FF3C-2C49-459C-A904-3C95B963D5D6}" srcOrd="4" destOrd="0" presId="urn:microsoft.com/office/officeart/2008/layout/VerticalCurvedList"/>
    <dgm:cxn modelId="{BC226BB1-01D9-4974-9358-CE8E2D35CC15}" type="presParOf" srcId="{5872FF3C-2C49-459C-A904-3C95B963D5D6}" destId="{7C07E868-079A-4F7C-B902-332BA19C5A72}" srcOrd="0" destOrd="0" presId="urn:microsoft.com/office/officeart/2008/layout/VerticalCurvedList"/>
    <dgm:cxn modelId="{8339B8AF-595A-415E-AA4A-C9CD818016D1}" type="presParOf" srcId="{D1406D28-4308-4342-A398-09805EC27145}" destId="{EBE6FBDB-4E21-4160-B350-2FD38C48F335}" srcOrd="5" destOrd="0" presId="urn:microsoft.com/office/officeart/2008/layout/VerticalCurvedList"/>
    <dgm:cxn modelId="{FFDA30AF-4291-4C98-9342-D2C8630D094A}" type="presParOf" srcId="{D1406D28-4308-4342-A398-09805EC27145}" destId="{6DD345F9-388E-4FAB-9311-A3AE06751AEA}" srcOrd="6" destOrd="0" presId="urn:microsoft.com/office/officeart/2008/layout/VerticalCurvedList"/>
    <dgm:cxn modelId="{391159DE-8484-4551-AD91-62BDDCCD237E}" type="presParOf" srcId="{6DD345F9-388E-4FAB-9311-A3AE06751AEA}" destId="{9E2BFB08-17DF-47B7-A3AD-C81363072CB2}" srcOrd="0" destOrd="0" presId="urn:microsoft.com/office/officeart/2008/layout/VerticalCurvedList"/>
    <dgm:cxn modelId="{8CBC2BB4-5874-4F16-95DE-5A7901FE37F4}" type="presParOf" srcId="{D1406D28-4308-4342-A398-09805EC27145}" destId="{6136535C-9089-42A2-AAF1-C79CDF681407}" srcOrd="7" destOrd="0" presId="urn:microsoft.com/office/officeart/2008/layout/VerticalCurvedList"/>
    <dgm:cxn modelId="{358DBEB3-E707-4AF7-86B3-66B43C806E1B}" type="presParOf" srcId="{D1406D28-4308-4342-A398-09805EC27145}" destId="{9A7B33E5-E8B6-4053-AF6D-6D2602192E8C}" srcOrd="8" destOrd="0" presId="urn:microsoft.com/office/officeart/2008/layout/VerticalCurvedList"/>
    <dgm:cxn modelId="{532BD553-1714-4693-8305-260CF2FBB828}" type="presParOf" srcId="{9A7B33E5-E8B6-4053-AF6D-6D2602192E8C}" destId="{7293C3AF-4BD0-4DE4-A45F-F72058608A35}" srcOrd="0" destOrd="0" presId="urn:microsoft.com/office/officeart/2008/layout/VerticalCurvedList"/>
    <dgm:cxn modelId="{96B386ED-0209-483A-9F08-3329748754ED}" type="presParOf" srcId="{D1406D28-4308-4342-A398-09805EC27145}" destId="{360A7552-CBF3-40AB-9900-7755AD5435B7}" srcOrd="9" destOrd="0" presId="urn:microsoft.com/office/officeart/2008/layout/VerticalCurvedList"/>
    <dgm:cxn modelId="{2965AE12-FA49-47EA-B393-B31B7FE3A132}" type="presParOf" srcId="{D1406D28-4308-4342-A398-09805EC27145}" destId="{E391C547-9A7D-4305-912E-6EEA0EA428C4}" srcOrd="10" destOrd="0" presId="urn:microsoft.com/office/officeart/2008/layout/VerticalCurvedList"/>
    <dgm:cxn modelId="{04966F70-7D02-494C-91AA-822D739B8C1E}" type="presParOf" srcId="{E391C547-9A7D-4305-912E-6EEA0EA428C4}" destId="{8CF370E1-C834-4950-8676-E7B6C26A8E11}" srcOrd="0" destOrd="0" presId="urn:microsoft.com/office/officeart/2008/layout/VerticalCurvedList"/>
    <dgm:cxn modelId="{0710F669-7F72-4BB9-AB01-5886501762E3}" type="presParOf" srcId="{D1406D28-4308-4342-A398-09805EC27145}" destId="{7373545F-A652-4DC4-B114-34D934043746}" srcOrd="11" destOrd="0" presId="urn:microsoft.com/office/officeart/2008/layout/VerticalCurvedList"/>
    <dgm:cxn modelId="{A9E7D2E4-B1CA-4A4A-AC93-B532C941305F}" type="presParOf" srcId="{D1406D28-4308-4342-A398-09805EC27145}" destId="{4603A948-02BD-479D-9A28-3073344C2C0C}" srcOrd="12" destOrd="0" presId="urn:microsoft.com/office/officeart/2008/layout/VerticalCurvedList"/>
    <dgm:cxn modelId="{E94F67EF-5DA8-485B-9D84-9FFBFAC83913}" type="presParOf" srcId="{4603A948-02BD-479D-9A28-3073344C2C0C}" destId="{4A958BEF-976E-4DFE-8DDF-6354CE196147}" srcOrd="0" destOrd="0" presId="urn:microsoft.com/office/officeart/2008/layout/VerticalCurvedList"/>
    <dgm:cxn modelId="{097528A4-9ABE-4296-BF81-6D96DB7A04CD}" type="presParOf" srcId="{D1406D28-4308-4342-A398-09805EC27145}" destId="{47C20B23-505A-4DD3-A2D8-10F45EC1C9DA}" srcOrd="13" destOrd="0" presId="urn:microsoft.com/office/officeart/2008/layout/VerticalCurvedList"/>
    <dgm:cxn modelId="{0F1F51D2-2D28-4950-B762-CBCAF521A56F}" type="presParOf" srcId="{D1406D28-4308-4342-A398-09805EC27145}" destId="{D0E0B6A3-C555-49BC-AB9B-1D805A904DF3}" srcOrd="14" destOrd="0" presId="urn:microsoft.com/office/officeart/2008/layout/VerticalCurvedList"/>
    <dgm:cxn modelId="{04AE9977-65B6-40F2-A115-15F741F8BFAF}" type="presParOf" srcId="{D0E0B6A3-C555-49BC-AB9B-1D805A904DF3}" destId="{ED488041-8170-4F12-9395-C5B85788A84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BAB27B-9542-45AD-94F0-F5DE090C63C2}"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tr-TR"/>
        </a:p>
      </dgm:t>
    </dgm:pt>
    <dgm:pt modelId="{BE9A91FA-2FF7-4900-A4D4-E057E8F54FBC}">
      <dgm:prSet custT="1"/>
      <dgm:spPr/>
      <dgm:t>
        <a:bodyPr/>
        <a:lstStyle/>
        <a:p>
          <a:pPr algn="just" rtl="0"/>
          <a:r>
            <a:rPr lang="en-US" sz="2400" dirty="0" err="1" smtClean="0">
              <a:solidFill>
                <a:schemeClr val="tx1"/>
              </a:solidFill>
            </a:rPr>
            <a:t>Alko</a:t>
          </a:r>
          <a:r>
            <a:rPr lang="tr-TR" sz="2400" dirty="0" smtClean="0">
              <a:solidFill>
                <a:schemeClr val="tx1"/>
              </a:solidFill>
            </a:rPr>
            <a:t>l/madde</a:t>
          </a:r>
          <a:r>
            <a:rPr lang="en-US" sz="2400" dirty="0" smtClean="0">
              <a:solidFill>
                <a:schemeClr val="tx1"/>
              </a:solidFill>
            </a:rPr>
            <a:t> </a:t>
          </a:r>
          <a:r>
            <a:rPr lang="en-US" sz="2400" dirty="0" err="1" smtClean="0">
              <a:solidFill>
                <a:schemeClr val="tx1"/>
              </a:solidFill>
            </a:rPr>
            <a:t>bağımlılığı</a:t>
          </a:r>
          <a:r>
            <a:rPr lang="en-US" sz="2400" dirty="0" smtClean="0">
              <a:solidFill>
                <a:schemeClr val="tx1"/>
              </a:solidFill>
            </a:rPr>
            <a:t>, </a:t>
          </a:r>
          <a:r>
            <a:rPr lang="tr-TR" sz="2400" dirty="0" smtClean="0">
              <a:solidFill>
                <a:schemeClr val="tx1"/>
              </a:solidFill>
            </a:rPr>
            <a:t>d</a:t>
          </a:r>
          <a:r>
            <a:rPr lang="en-US" sz="2400" dirty="0" err="1" smtClean="0">
              <a:solidFill>
                <a:schemeClr val="tx1"/>
              </a:solidFill>
            </a:rPr>
            <a:t>epresyon</a:t>
          </a:r>
          <a:r>
            <a:rPr lang="en-US" sz="2400" dirty="0" smtClean="0">
              <a:solidFill>
                <a:schemeClr val="tx1"/>
              </a:solidFill>
            </a:rPr>
            <a:t>, </a:t>
          </a:r>
          <a:r>
            <a:rPr lang="tr-TR" sz="2400" dirty="0" err="1" smtClean="0">
              <a:solidFill>
                <a:schemeClr val="tx1"/>
              </a:solidFill>
            </a:rPr>
            <a:t>özkıyım</a:t>
          </a:r>
          <a:r>
            <a:rPr lang="tr-TR" sz="2400" dirty="0" smtClean="0">
              <a:solidFill>
                <a:schemeClr val="tx1"/>
              </a:solidFill>
            </a:rPr>
            <a:t> </a:t>
          </a:r>
          <a:r>
            <a:rPr lang="en-US" sz="2400" dirty="0" err="1" smtClean="0">
              <a:solidFill>
                <a:schemeClr val="tx1"/>
              </a:solidFill>
            </a:rPr>
            <a:t>girişimi</a:t>
          </a:r>
          <a:r>
            <a:rPr lang="tr-TR" sz="2400" dirty="0" smtClean="0">
              <a:solidFill>
                <a:schemeClr val="tx1"/>
              </a:solidFill>
            </a:rPr>
            <a:t> sıklığı </a:t>
          </a:r>
          <a:r>
            <a:rPr lang="tr-TR" sz="2400" b="1" dirty="0" smtClean="0">
              <a:solidFill>
                <a:schemeClr val="tx1"/>
              </a:solidFill>
            </a:rPr>
            <a:t>12 kata kadar artar.</a:t>
          </a:r>
          <a:endParaRPr lang="en-US" sz="2400" dirty="0" smtClean="0">
            <a:solidFill>
              <a:schemeClr val="tx1"/>
            </a:solidFill>
          </a:endParaRPr>
        </a:p>
        <a:p>
          <a:pPr algn="just"/>
          <a:r>
            <a:rPr lang="en-US" sz="2400" dirty="0" err="1" smtClean="0">
              <a:solidFill>
                <a:schemeClr val="tx1"/>
              </a:solidFill>
            </a:rPr>
            <a:t>Sigara</a:t>
          </a:r>
          <a:r>
            <a:rPr lang="en-US" sz="2400" dirty="0" smtClean="0">
              <a:solidFill>
                <a:schemeClr val="tx1"/>
              </a:solidFill>
            </a:rPr>
            <a:t> </a:t>
          </a:r>
          <a:r>
            <a:rPr lang="en-US" sz="2400" dirty="0" err="1" smtClean="0">
              <a:solidFill>
                <a:schemeClr val="tx1"/>
              </a:solidFill>
            </a:rPr>
            <a:t>bağımlılığı</a:t>
          </a:r>
          <a:r>
            <a:rPr lang="en-US" sz="2400" dirty="0" smtClean="0">
              <a:solidFill>
                <a:schemeClr val="tx1"/>
              </a:solidFill>
            </a:rPr>
            <a:t>, </a:t>
          </a:r>
          <a:r>
            <a:rPr lang="tr-TR" sz="2400" dirty="0" smtClean="0">
              <a:solidFill>
                <a:schemeClr val="tx1"/>
              </a:solidFill>
            </a:rPr>
            <a:t>s</a:t>
          </a:r>
          <a:r>
            <a:rPr lang="en-US" sz="2400" dirty="0" err="1" smtClean="0">
              <a:solidFill>
                <a:schemeClr val="tx1"/>
              </a:solidFill>
            </a:rPr>
            <a:t>ağlığını</a:t>
          </a:r>
          <a:r>
            <a:rPr lang="en-US" sz="2400" dirty="0" smtClean="0">
              <a:solidFill>
                <a:schemeClr val="tx1"/>
              </a:solidFill>
            </a:rPr>
            <a:t> </a:t>
          </a:r>
          <a:r>
            <a:rPr lang="en-US" sz="2400" dirty="0" err="1" smtClean="0">
              <a:solidFill>
                <a:schemeClr val="tx1"/>
              </a:solidFill>
            </a:rPr>
            <a:t>riske</a:t>
          </a:r>
          <a:r>
            <a:rPr lang="en-US" sz="2400" dirty="0" smtClean="0">
              <a:solidFill>
                <a:schemeClr val="tx1"/>
              </a:solidFill>
            </a:rPr>
            <a:t> </a:t>
          </a:r>
          <a:r>
            <a:rPr lang="en-US" sz="2400" dirty="0" err="1" smtClean="0">
              <a:solidFill>
                <a:schemeClr val="tx1"/>
              </a:solidFill>
            </a:rPr>
            <a:t>atacak</a:t>
          </a:r>
          <a:r>
            <a:rPr lang="en-US" sz="2400" dirty="0" smtClean="0">
              <a:solidFill>
                <a:schemeClr val="tx1"/>
              </a:solidFill>
            </a:rPr>
            <a:t> </a:t>
          </a:r>
          <a:r>
            <a:rPr lang="en-US" sz="2400" dirty="0" err="1" smtClean="0">
              <a:solidFill>
                <a:schemeClr val="tx1"/>
              </a:solidFill>
            </a:rPr>
            <a:t>davranışlar</a:t>
          </a:r>
          <a:r>
            <a:rPr lang="en-US" sz="2400" dirty="0" smtClean="0">
              <a:solidFill>
                <a:schemeClr val="tx1"/>
              </a:solidFill>
            </a:rPr>
            <a:t>, </a:t>
          </a:r>
          <a:r>
            <a:rPr lang="tr-TR" sz="2400" dirty="0" smtClean="0">
              <a:solidFill>
                <a:schemeClr val="tx1"/>
              </a:solidFill>
            </a:rPr>
            <a:t>c</a:t>
          </a:r>
          <a:r>
            <a:rPr lang="en-US" sz="2400" dirty="0" err="1" smtClean="0">
              <a:solidFill>
                <a:schemeClr val="tx1"/>
              </a:solidFill>
            </a:rPr>
            <a:t>insel</a:t>
          </a:r>
          <a:r>
            <a:rPr lang="en-US" sz="2400" dirty="0" smtClean="0">
              <a:solidFill>
                <a:schemeClr val="tx1"/>
              </a:solidFill>
            </a:rPr>
            <a:t> </a:t>
          </a:r>
          <a:r>
            <a:rPr lang="en-US" sz="2400" dirty="0" err="1" smtClean="0">
              <a:solidFill>
                <a:schemeClr val="tx1"/>
              </a:solidFill>
            </a:rPr>
            <a:t>yolla</a:t>
          </a:r>
          <a:r>
            <a:rPr lang="en-US" sz="2400" dirty="0" smtClean="0">
              <a:solidFill>
                <a:schemeClr val="tx1"/>
              </a:solidFill>
            </a:rPr>
            <a:t> </a:t>
          </a:r>
          <a:r>
            <a:rPr lang="en-US" sz="2400" dirty="0" err="1" smtClean="0">
              <a:solidFill>
                <a:schemeClr val="tx1"/>
              </a:solidFill>
            </a:rPr>
            <a:t>bulaşan</a:t>
          </a:r>
          <a:r>
            <a:rPr lang="en-US" sz="2400" dirty="0" smtClean="0">
              <a:solidFill>
                <a:schemeClr val="tx1"/>
              </a:solidFill>
            </a:rPr>
            <a:t> </a:t>
          </a:r>
          <a:r>
            <a:rPr lang="en-US" sz="2400" dirty="0" err="1" smtClean="0">
              <a:solidFill>
                <a:schemeClr val="tx1"/>
              </a:solidFill>
            </a:rPr>
            <a:t>hastalıklar</a:t>
          </a:r>
          <a:r>
            <a:rPr lang="en-US" sz="2400" dirty="0" smtClean="0">
              <a:solidFill>
                <a:schemeClr val="tx1"/>
              </a:solidFill>
            </a:rPr>
            <a:t>, </a:t>
          </a:r>
          <a:r>
            <a:rPr lang="tr-TR" sz="2400" dirty="0" smtClean="0">
              <a:solidFill>
                <a:schemeClr val="tx1"/>
              </a:solidFill>
            </a:rPr>
            <a:t>k</a:t>
          </a:r>
          <a:r>
            <a:rPr lang="en-US" sz="2400" dirty="0" err="1" smtClean="0">
              <a:solidFill>
                <a:schemeClr val="tx1"/>
              </a:solidFill>
            </a:rPr>
            <a:t>ronik</a:t>
          </a:r>
          <a:r>
            <a:rPr lang="en-US" sz="2400" dirty="0" smtClean="0">
              <a:solidFill>
                <a:schemeClr val="tx1"/>
              </a:solidFill>
            </a:rPr>
            <a:t> </a:t>
          </a:r>
          <a:r>
            <a:rPr lang="en-US" sz="2400" dirty="0" err="1" smtClean="0">
              <a:solidFill>
                <a:schemeClr val="tx1"/>
              </a:solidFill>
            </a:rPr>
            <a:t>akciğer</a:t>
          </a:r>
          <a:r>
            <a:rPr lang="en-US" sz="2400" dirty="0" smtClean="0">
              <a:solidFill>
                <a:schemeClr val="tx1"/>
              </a:solidFill>
            </a:rPr>
            <a:t> </a:t>
          </a:r>
          <a:r>
            <a:rPr lang="en-US" sz="2400" dirty="0" err="1" smtClean="0">
              <a:solidFill>
                <a:schemeClr val="tx1"/>
              </a:solidFill>
            </a:rPr>
            <a:t>hastalıkları</a:t>
          </a:r>
          <a:r>
            <a:rPr lang="en-US" sz="2400" dirty="0" smtClean="0">
              <a:solidFill>
                <a:schemeClr val="tx1"/>
              </a:solidFill>
            </a:rPr>
            <a:t>, </a:t>
          </a:r>
          <a:r>
            <a:rPr lang="tr-TR" sz="2400" dirty="0" smtClean="0">
              <a:solidFill>
                <a:schemeClr val="tx1"/>
              </a:solidFill>
            </a:rPr>
            <a:t>karaciğer hastalıkları  </a:t>
          </a:r>
          <a:r>
            <a:rPr lang="tr-TR" sz="2400" b="1" dirty="0" smtClean="0">
              <a:solidFill>
                <a:schemeClr val="tx1"/>
              </a:solidFill>
            </a:rPr>
            <a:t>2-4 kat artar.</a:t>
          </a:r>
          <a:endParaRPr lang="en-US" sz="2400" dirty="0" smtClean="0">
            <a:solidFill>
              <a:schemeClr val="tx1"/>
            </a:solidFill>
          </a:endParaRPr>
        </a:p>
        <a:p>
          <a:pPr algn="just"/>
          <a:r>
            <a:rPr lang="tr-TR" sz="2400" dirty="0" smtClean="0">
              <a:solidFill>
                <a:schemeClr val="tx1"/>
              </a:solidFill>
            </a:rPr>
            <a:t>Hareketsizlik</a:t>
          </a:r>
          <a:r>
            <a:rPr lang="en-US" sz="2400" dirty="0" smtClean="0">
              <a:solidFill>
                <a:schemeClr val="tx1"/>
              </a:solidFill>
            </a:rPr>
            <a:t>, </a:t>
          </a:r>
          <a:r>
            <a:rPr lang="tr-TR" sz="2400" dirty="0" smtClean="0">
              <a:solidFill>
                <a:schemeClr val="tx1"/>
              </a:solidFill>
            </a:rPr>
            <a:t>c</a:t>
          </a:r>
          <a:r>
            <a:rPr lang="en-US" sz="2400" dirty="0" err="1" smtClean="0">
              <a:solidFill>
                <a:schemeClr val="tx1"/>
              </a:solidFill>
            </a:rPr>
            <a:t>iddi</a:t>
          </a:r>
          <a:r>
            <a:rPr lang="en-US" sz="2400" dirty="0" smtClean="0">
              <a:solidFill>
                <a:schemeClr val="tx1"/>
              </a:solidFill>
            </a:rPr>
            <a:t> </a:t>
          </a:r>
          <a:r>
            <a:rPr lang="tr-TR" sz="2400" dirty="0" smtClean="0">
              <a:solidFill>
                <a:schemeClr val="tx1"/>
              </a:solidFill>
            </a:rPr>
            <a:t> şişmanlık</a:t>
          </a:r>
          <a:r>
            <a:rPr lang="en-US" sz="2400" dirty="0" smtClean="0">
              <a:solidFill>
                <a:schemeClr val="tx1"/>
              </a:solidFill>
            </a:rPr>
            <a:t>, </a:t>
          </a:r>
          <a:r>
            <a:rPr lang="tr-TR" sz="2400" dirty="0" smtClean="0">
              <a:solidFill>
                <a:schemeClr val="tx1"/>
              </a:solidFill>
            </a:rPr>
            <a:t>şeker hastalığı, i</a:t>
          </a:r>
          <a:r>
            <a:rPr lang="en-US" sz="2400" dirty="0" err="1" smtClean="0">
              <a:solidFill>
                <a:schemeClr val="tx1"/>
              </a:solidFill>
            </a:rPr>
            <a:t>skemik</a:t>
          </a:r>
          <a:r>
            <a:rPr lang="en-US" sz="2400" dirty="0" smtClean="0">
              <a:solidFill>
                <a:schemeClr val="tx1"/>
              </a:solidFill>
            </a:rPr>
            <a:t> </a:t>
          </a:r>
          <a:r>
            <a:rPr lang="en-US" sz="2400" dirty="0" err="1" smtClean="0">
              <a:solidFill>
                <a:schemeClr val="tx1"/>
              </a:solidFill>
            </a:rPr>
            <a:t>kalp</a:t>
          </a:r>
          <a:r>
            <a:rPr lang="en-US" sz="2400" dirty="0" smtClean="0">
              <a:solidFill>
                <a:schemeClr val="tx1"/>
              </a:solidFill>
            </a:rPr>
            <a:t> </a:t>
          </a:r>
          <a:r>
            <a:rPr lang="en-US" sz="2400" dirty="0" err="1" smtClean="0">
              <a:solidFill>
                <a:schemeClr val="tx1"/>
              </a:solidFill>
            </a:rPr>
            <a:t>hastalığı</a:t>
          </a:r>
          <a:r>
            <a:rPr lang="en-US" sz="2400" dirty="0" smtClean="0">
              <a:solidFill>
                <a:schemeClr val="tx1"/>
              </a:solidFill>
            </a:rPr>
            <a:t>, </a:t>
          </a:r>
          <a:r>
            <a:rPr lang="tr-TR" sz="2400" dirty="0" smtClean="0">
              <a:solidFill>
                <a:schemeClr val="tx1"/>
              </a:solidFill>
            </a:rPr>
            <a:t>k</a:t>
          </a:r>
          <a:r>
            <a:rPr lang="en-US" sz="2400" dirty="0" err="1" smtClean="0">
              <a:solidFill>
                <a:schemeClr val="tx1"/>
              </a:solidFill>
            </a:rPr>
            <a:t>anser</a:t>
          </a:r>
          <a:r>
            <a:rPr lang="en-US" sz="2400" dirty="0" smtClean="0">
              <a:solidFill>
                <a:schemeClr val="tx1"/>
              </a:solidFill>
            </a:rPr>
            <a:t>,  </a:t>
          </a:r>
          <a:r>
            <a:rPr lang="tr-TR" sz="2400" dirty="0" smtClean="0">
              <a:solidFill>
                <a:schemeClr val="tx1"/>
              </a:solidFill>
            </a:rPr>
            <a:t>i</a:t>
          </a:r>
          <a:r>
            <a:rPr lang="en-US" sz="2400" dirty="0" err="1" smtClean="0">
              <a:solidFill>
                <a:schemeClr val="tx1"/>
              </a:solidFill>
            </a:rPr>
            <a:t>skelet</a:t>
          </a:r>
          <a:r>
            <a:rPr lang="en-US" sz="2400" dirty="0" smtClean="0">
              <a:solidFill>
                <a:schemeClr val="tx1"/>
              </a:solidFill>
            </a:rPr>
            <a:t> </a:t>
          </a:r>
          <a:r>
            <a:rPr lang="en-US" sz="2400" dirty="0" err="1" smtClean="0">
              <a:solidFill>
                <a:schemeClr val="tx1"/>
              </a:solidFill>
            </a:rPr>
            <a:t>sorunları</a:t>
          </a:r>
          <a:r>
            <a:rPr lang="en-US" sz="2400" dirty="0" smtClean="0">
              <a:solidFill>
                <a:schemeClr val="tx1"/>
              </a:solidFill>
            </a:rPr>
            <a:t>, </a:t>
          </a:r>
          <a:r>
            <a:rPr lang="tr-TR" sz="2400" dirty="0" smtClean="0">
              <a:solidFill>
                <a:schemeClr val="tx1"/>
              </a:solidFill>
            </a:rPr>
            <a:t>k</a:t>
          </a:r>
          <a:r>
            <a:rPr lang="en-US" sz="2400" dirty="0" err="1" smtClean="0">
              <a:solidFill>
                <a:schemeClr val="tx1"/>
              </a:solidFill>
            </a:rPr>
            <a:t>araciğer</a:t>
          </a:r>
          <a:r>
            <a:rPr lang="en-US" sz="2400" dirty="0" smtClean="0">
              <a:solidFill>
                <a:schemeClr val="tx1"/>
              </a:solidFill>
            </a:rPr>
            <a:t> </a:t>
          </a:r>
          <a:r>
            <a:rPr lang="en-US" sz="2400" dirty="0" err="1" smtClean="0">
              <a:solidFill>
                <a:schemeClr val="tx1"/>
              </a:solidFill>
            </a:rPr>
            <a:t>hastalıkları</a:t>
          </a:r>
          <a:r>
            <a:rPr lang="en-US" sz="2400" dirty="0" smtClean="0">
              <a:solidFill>
                <a:schemeClr val="tx1"/>
              </a:solidFill>
            </a:rPr>
            <a:t>, </a:t>
          </a:r>
          <a:r>
            <a:rPr lang="tr-TR" sz="2400" dirty="0" smtClean="0">
              <a:solidFill>
                <a:schemeClr val="tx1"/>
              </a:solidFill>
            </a:rPr>
            <a:t>a</a:t>
          </a:r>
          <a:r>
            <a:rPr lang="en-US" sz="2400" dirty="0" err="1" smtClean="0">
              <a:solidFill>
                <a:schemeClr val="tx1"/>
              </a:solidFill>
            </a:rPr>
            <a:t>kciğer</a:t>
          </a:r>
          <a:r>
            <a:rPr lang="en-US" sz="2400" dirty="0" smtClean="0">
              <a:solidFill>
                <a:schemeClr val="tx1"/>
              </a:solidFill>
            </a:rPr>
            <a:t> </a:t>
          </a:r>
          <a:r>
            <a:rPr lang="en-US" sz="2400" dirty="0" err="1" smtClean="0">
              <a:solidFill>
                <a:schemeClr val="tx1"/>
              </a:solidFill>
            </a:rPr>
            <a:t>hastalıkları</a:t>
          </a:r>
          <a:r>
            <a:rPr lang="tr-TR" sz="2400" dirty="0" smtClean="0">
              <a:solidFill>
                <a:schemeClr val="tx1"/>
              </a:solidFill>
            </a:rPr>
            <a:t> </a:t>
          </a:r>
          <a:r>
            <a:rPr lang="tr-TR" sz="2400" b="1" dirty="0" smtClean="0">
              <a:solidFill>
                <a:schemeClr val="tx1"/>
              </a:solidFill>
            </a:rPr>
            <a:t>daha sık </a:t>
          </a:r>
          <a:r>
            <a:rPr lang="tr-TR" sz="2400" dirty="0" smtClean="0">
              <a:solidFill>
                <a:schemeClr val="tx1"/>
              </a:solidFill>
            </a:rPr>
            <a:t>görülür.</a:t>
          </a:r>
          <a:endParaRPr lang="tr-TR" sz="2400" dirty="0"/>
        </a:p>
      </dgm:t>
    </dgm:pt>
    <dgm:pt modelId="{C8C4AC80-3772-409C-A27D-260A9E517409}" type="parTrans" cxnId="{58644AEE-FE40-4D1D-B917-2F78E405FACE}">
      <dgm:prSet/>
      <dgm:spPr/>
      <dgm:t>
        <a:bodyPr/>
        <a:lstStyle/>
        <a:p>
          <a:endParaRPr lang="tr-TR"/>
        </a:p>
      </dgm:t>
    </dgm:pt>
    <dgm:pt modelId="{659005CD-202A-41D0-875A-5935113CEBC6}" type="sibTrans" cxnId="{58644AEE-FE40-4D1D-B917-2F78E405FACE}">
      <dgm:prSet/>
      <dgm:spPr/>
      <dgm:t>
        <a:bodyPr/>
        <a:lstStyle/>
        <a:p>
          <a:endParaRPr lang="tr-TR"/>
        </a:p>
      </dgm:t>
    </dgm:pt>
    <dgm:pt modelId="{F01FD519-145C-4B99-A268-53CE0C215729}" type="pres">
      <dgm:prSet presAssocID="{95BAB27B-9542-45AD-94F0-F5DE090C63C2}" presName="Name0" presStyleCnt="0">
        <dgm:presLayoutVars>
          <dgm:chMax val="7"/>
          <dgm:dir/>
          <dgm:animLvl val="lvl"/>
          <dgm:resizeHandles val="exact"/>
        </dgm:presLayoutVars>
      </dgm:prSet>
      <dgm:spPr/>
      <dgm:t>
        <a:bodyPr/>
        <a:lstStyle/>
        <a:p>
          <a:endParaRPr lang="tr-TR"/>
        </a:p>
      </dgm:t>
    </dgm:pt>
    <dgm:pt modelId="{B4706F34-29F5-4047-948C-8119A7A27209}" type="pres">
      <dgm:prSet presAssocID="{BE9A91FA-2FF7-4900-A4D4-E057E8F54FBC}" presName="circle1" presStyleLbl="node1" presStyleIdx="0" presStyleCnt="1"/>
      <dgm:spPr>
        <a:solidFill>
          <a:schemeClr val="accent2">
            <a:lumMod val="75000"/>
          </a:schemeClr>
        </a:solidFill>
      </dgm:spPr>
      <dgm:t>
        <a:bodyPr/>
        <a:lstStyle/>
        <a:p>
          <a:endParaRPr lang="tr-TR"/>
        </a:p>
      </dgm:t>
    </dgm:pt>
    <dgm:pt modelId="{C6B1FCCC-974A-4317-B826-1BF5327F3E09}" type="pres">
      <dgm:prSet presAssocID="{BE9A91FA-2FF7-4900-A4D4-E057E8F54FBC}" presName="space" presStyleCnt="0"/>
      <dgm:spPr/>
    </dgm:pt>
    <dgm:pt modelId="{990619B0-DFBA-4477-BEAA-DE1D80221AFD}" type="pres">
      <dgm:prSet presAssocID="{BE9A91FA-2FF7-4900-A4D4-E057E8F54FBC}" presName="rect1" presStyleLbl="alignAcc1" presStyleIdx="0" presStyleCnt="1"/>
      <dgm:spPr/>
      <dgm:t>
        <a:bodyPr/>
        <a:lstStyle/>
        <a:p>
          <a:endParaRPr lang="tr-TR"/>
        </a:p>
      </dgm:t>
    </dgm:pt>
    <dgm:pt modelId="{DC177BAF-23F0-4183-BF97-C057A07624AB}" type="pres">
      <dgm:prSet presAssocID="{BE9A91FA-2FF7-4900-A4D4-E057E8F54FBC}" presName="rect1ParTxNoCh" presStyleLbl="alignAcc1" presStyleIdx="0" presStyleCnt="1">
        <dgm:presLayoutVars>
          <dgm:chMax val="1"/>
          <dgm:bulletEnabled val="1"/>
        </dgm:presLayoutVars>
      </dgm:prSet>
      <dgm:spPr/>
      <dgm:t>
        <a:bodyPr/>
        <a:lstStyle/>
        <a:p>
          <a:endParaRPr lang="tr-TR"/>
        </a:p>
      </dgm:t>
    </dgm:pt>
  </dgm:ptLst>
  <dgm:cxnLst>
    <dgm:cxn modelId="{7CF9B753-B6A9-4072-B943-A366A4744F40}" type="presOf" srcId="{BE9A91FA-2FF7-4900-A4D4-E057E8F54FBC}" destId="{990619B0-DFBA-4477-BEAA-DE1D80221AFD}" srcOrd="0" destOrd="0" presId="urn:microsoft.com/office/officeart/2005/8/layout/target3"/>
    <dgm:cxn modelId="{58644AEE-FE40-4D1D-B917-2F78E405FACE}" srcId="{95BAB27B-9542-45AD-94F0-F5DE090C63C2}" destId="{BE9A91FA-2FF7-4900-A4D4-E057E8F54FBC}" srcOrd="0" destOrd="0" parTransId="{C8C4AC80-3772-409C-A27D-260A9E517409}" sibTransId="{659005CD-202A-41D0-875A-5935113CEBC6}"/>
    <dgm:cxn modelId="{4A7B7C68-9EF2-47E4-B8D3-AA41FCB0C568}" type="presOf" srcId="{95BAB27B-9542-45AD-94F0-F5DE090C63C2}" destId="{F01FD519-145C-4B99-A268-53CE0C215729}" srcOrd="0" destOrd="0" presId="urn:microsoft.com/office/officeart/2005/8/layout/target3"/>
    <dgm:cxn modelId="{E97449D7-DFB0-48CA-9F9E-4D12F0ADE77E}" type="presOf" srcId="{BE9A91FA-2FF7-4900-A4D4-E057E8F54FBC}" destId="{DC177BAF-23F0-4183-BF97-C057A07624AB}" srcOrd="1" destOrd="0" presId="urn:microsoft.com/office/officeart/2005/8/layout/target3"/>
    <dgm:cxn modelId="{A5FA3C67-070D-43B0-B450-709A15D474B6}" type="presParOf" srcId="{F01FD519-145C-4B99-A268-53CE0C215729}" destId="{B4706F34-29F5-4047-948C-8119A7A27209}" srcOrd="0" destOrd="0" presId="urn:microsoft.com/office/officeart/2005/8/layout/target3"/>
    <dgm:cxn modelId="{3DCC1760-D6AB-437C-ADFD-87ED3A6B1C1E}" type="presParOf" srcId="{F01FD519-145C-4B99-A268-53CE0C215729}" destId="{C6B1FCCC-974A-4317-B826-1BF5327F3E09}" srcOrd="1" destOrd="0" presId="urn:microsoft.com/office/officeart/2005/8/layout/target3"/>
    <dgm:cxn modelId="{6AC4F8ED-E32F-4675-B2DA-3990DC633DB0}" type="presParOf" srcId="{F01FD519-145C-4B99-A268-53CE0C215729}" destId="{990619B0-DFBA-4477-BEAA-DE1D80221AFD}" srcOrd="2" destOrd="0" presId="urn:microsoft.com/office/officeart/2005/8/layout/target3"/>
    <dgm:cxn modelId="{775D17B5-1327-4303-8A5E-556363BB8849}" type="presParOf" srcId="{F01FD519-145C-4B99-A268-53CE0C215729}" destId="{DC177BAF-23F0-4183-BF97-C057A07624AB}"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49BFD29-8772-47E1-B101-FF537490EC89}" type="doc">
      <dgm:prSet loTypeId="urn:microsoft.com/office/officeart/2005/8/layout/pyramid2" loCatId="pyramid" qsTypeId="urn:microsoft.com/office/officeart/2005/8/quickstyle/3d4" qsCatId="3D" csTypeId="urn:microsoft.com/office/officeart/2005/8/colors/accent4_2" csCatId="accent4" phldr="1"/>
      <dgm:spPr/>
    </dgm:pt>
    <dgm:pt modelId="{E9DDDACD-D337-4A09-8194-929D112A5746}">
      <dgm:prSet phldrT="[Metin]" custT="1"/>
      <dgm:spPr/>
      <dgm:t>
        <a:bodyPr/>
        <a:lstStyle/>
        <a:p>
          <a:r>
            <a:rPr lang="tr-TR" sz="1800" dirty="0" smtClean="0"/>
            <a:t>ÖLÜM</a:t>
          </a:r>
          <a:endParaRPr lang="tr-TR" sz="1800" dirty="0"/>
        </a:p>
      </dgm:t>
    </dgm:pt>
    <dgm:pt modelId="{9940E583-25A9-48B4-A463-601DEDF46D4F}" type="parTrans" cxnId="{35A3BBFB-2766-4317-B391-CF83A3A41DB9}">
      <dgm:prSet/>
      <dgm:spPr/>
      <dgm:t>
        <a:bodyPr/>
        <a:lstStyle/>
        <a:p>
          <a:endParaRPr lang="tr-TR"/>
        </a:p>
      </dgm:t>
    </dgm:pt>
    <dgm:pt modelId="{6C4EF6D5-55AE-4371-B9A8-920E105AD8E5}" type="sibTrans" cxnId="{35A3BBFB-2766-4317-B391-CF83A3A41DB9}">
      <dgm:prSet/>
      <dgm:spPr/>
      <dgm:t>
        <a:bodyPr/>
        <a:lstStyle/>
        <a:p>
          <a:endParaRPr lang="tr-TR"/>
        </a:p>
      </dgm:t>
    </dgm:pt>
    <dgm:pt modelId="{1EDA5B71-08F0-418F-8367-520953A7C13B}">
      <dgm:prSet phldrT="[Metin]" custT="1"/>
      <dgm:spPr/>
      <dgm:t>
        <a:bodyPr/>
        <a:lstStyle/>
        <a:p>
          <a:r>
            <a:rPr lang="tr-TR" sz="1800" dirty="0" smtClean="0"/>
            <a:t>Sosyal, duygusal ve bilişsel bozulma</a:t>
          </a:r>
          <a:endParaRPr lang="tr-TR" sz="1800" dirty="0"/>
        </a:p>
      </dgm:t>
    </dgm:pt>
    <dgm:pt modelId="{09E625CE-1589-4885-9880-E8275A691D40}" type="parTrans" cxnId="{AC57D430-060A-4B0D-A366-A7371238A9F8}">
      <dgm:prSet/>
      <dgm:spPr/>
      <dgm:t>
        <a:bodyPr/>
        <a:lstStyle/>
        <a:p>
          <a:endParaRPr lang="tr-TR"/>
        </a:p>
      </dgm:t>
    </dgm:pt>
    <dgm:pt modelId="{2CDAE03A-2648-4120-80EB-801367255C61}" type="sibTrans" cxnId="{AC57D430-060A-4B0D-A366-A7371238A9F8}">
      <dgm:prSet/>
      <dgm:spPr/>
      <dgm:t>
        <a:bodyPr/>
        <a:lstStyle/>
        <a:p>
          <a:endParaRPr lang="tr-TR"/>
        </a:p>
      </dgm:t>
    </dgm:pt>
    <dgm:pt modelId="{31C6F620-1AFD-411B-9DC4-042CC16EE2EF}">
      <dgm:prSet phldrT="[Metin]" custT="1"/>
      <dgm:spPr/>
      <dgm:t>
        <a:bodyPr/>
        <a:lstStyle/>
        <a:p>
          <a:r>
            <a:rPr lang="tr-TR" sz="1800" dirty="0" smtClean="0"/>
            <a:t>Çocukluk çağındaki olumsuz deneyimler</a:t>
          </a:r>
          <a:endParaRPr lang="tr-TR" sz="1800" dirty="0"/>
        </a:p>
      </dgm:t>
    </dgm:pt>
    <dgm:pt modelId="{FE320354-7A88-4851-9404-5AF8E77280DE}" type="parTrans" cxnId="{6FDDF7B2-24C2-44D5-ABA3-01FFBA70C2FD}">
      <dgm:prSet/>
      <dgm:spPr/>
      <dgm:t>
        <a:bodyPr/>
        <a:lstStyle/>
        <a:p>
          <a:endParaRPr lang="tr-TR"/>
        </a:p>
      </dgm:t>
    </dgm:pt>
    <dgm:pt modelId="{9874A373-25B7-4E17-91E6-AEE994E4A829}" type="sibTrans" cxnId="{6FDDF7B2-24C2-44D5-ABA3-01FFBA70C2FD}">
      <dgm:prSet/>
      <dgm:spPr/>
      <dgm:t>
        <a:bodyPr/>
        <a:lstStyle/>
        <a:p>
          <a:endParaRPr lang="tr-TR"/>
        </a:p>
      </dgm:t>
    </dgm:pt>
    <dgm:pt modelId="{9B564973-F202-4292-A39B-A66BB403F48C}">
      <dgm:prSet phldrT="[Metin]" custT="1"/>
      <dgm:spPr/>
      <dgm:t>
        <a:bodyPr/>
        <a:lstStyle/>
        <a:p>
          <a:r>
            <a:rPr lang="tr-TR" sz="1800" dirty="0" smtClean="0"/>
            <a:t>Sağlıkla ilişkili risk taşıyan davranışları benimseme</a:t>
          </a:r>
          <a:endParaRPr lang="tr-TR" sz="1800" dirty="0"/>
        </a:p>
      </dgm:t>
    </dgm:pt>
    <dgm:pt modelId="{59C5AF04-54C9-4A40-9D18-D585343420BC}" type="parTrans" cxnId="{9D415FE9-A1F4-40F5-9E2D-BBD7D4FE9E37}">
      <dgm:prSet/>
      <dgm:spPr/>
      <dgm:t>
        <a:bodyPr/>
        <a:lstStyle/>
        <a:p>
          <a:endParaRPr lang="tr-TR"/>
        </a:p>
      </dgm:t>
    </dgm:pt>
    <dgm:pt modelId="{DD01D9B8-839D-4226-9E19-1592DEC4A535}" type="sibTrans" cxnId="{9D415FE9-A1F4-40F5-9E2D-BBD7D4FE9E37}">
      <dgm:prSet/>
      <dgm:spPr/>
      <dgm:t>
        <a:bodyPr/>
        <a:lstStyle/>
        <a:p>
          <a:endParaRPr lang="tr-TR"/>
        </a:p>
      </dgm:t>
    </dgm:pt>
    <dgm:pt modelId="{DBD73C7F-B115-4787-869E-292700D3C83A}">
      <dgm:prSet phldrT="[Metin]" custT="1"/>
      <dgm:spPr/>
      <dgm:t>
        <a:bodyPr/>
        <a:lstStyle/>
        <a:p>
          <a:r>
            <a:rPr lang="tr-TR" sz="1800" dirty="0" smtClean="0"/>
            <a:t>Hastalık, sakatlık ve sosyal sorunlar</a:t>
          </a:r>
          <a:endParaRPr lang="tr-TR" sz="1800" dirty="0"/>
        </a:p>
      </dgm:t>
    </dgm:pt>
    <dgm:pt modelId="{229F4759-572F-451F-8471-DA664BDFD40A}" type="parTrans" cxnId="{9FC81C14-8F2D-4FC7-8777-7E7B7F65BB68}">
      <dgm:prSet/>
      <dgm:spPr/>
      <dgm:t>
        <a:bodyPr/>
        <a:lstStyle/>
        <a:p>
          <a:endParaRPr lang="tr-TR"/>
        </a:p>
      </dgm:t>
    </dgm:pt>
    <dgm:pt modelId="{7F154728-28BC-4B3F-B8FE-9F97332E6BCF}" type="sibTrans" cxnId="{9FC81C14-8F2D-4FC7-8777-7E7B7F65BB68}">
      <dgm:prSet/>
      <dgm:spPr/>
      <dgm:t>
        <a:bodyPr/>
        <a:lstStyle/>
        <a:p>
          <a:endParaRPr lang="tr-TR"/>
        </a:p>
      </dgm:t>
    </dgm:pt>
    <dgm:pt modelId="{AE2BC40D-D488-4BBA-88C2-DD01079CCEB9}" type="pres">
      <dgm:prSet presAssocID="{949BFD29-8772-47E1-B101-FF537490EC89}" presName="compositeShape" presStyleCnt="0">
        <dgm:presLayoutVars>
          <dgm:dir/>
          <dgm:resizeHandles/>
        </dgm:presLayoutVars>
      </dgm:prSet>
      <dgm:spPr/>
    </dgm:pt>
    <dgm:pt modelId="{391EBAC4-1D95-4DD1-9C0A-1545E9266B18}" type="pres">
      <dgm:prSet presAssocID="{949BFD29-8772-47E1-B101-FF537490EC89}" presName="pyramid" presStyleLbl="node1" presStyleIdx="0" presStyleCnt="1"/>
      <dgm:spPr/>
    </dgm:pt>
    <dgm:pt modelId="{5FF28113-29B9-4F89-8D96-C440B2FD5140}" type="pres">
      <dgm:prSet presAssocID="{949BFD29-8772-47E1-B101-FF537490EC89}" presName="theList" presStyleCnt="0"/>
      <dgm:spPr/>
    </dgm:pt>
    <dgm:pt modelId="{48166147-D6CE-48B9-BDCE-351392144835}" type="pres">
      <dgm:prSet presAssocID="{E9DDDACD-D337-4A09-8194-929D112A5746}" presName="aNode" presStyleLbl="fgAcc1" presStyleIdx="0" presStyleCnt="5">
        <dgm:presLayoutVars>
          <dgm:bulletEnabled val="1"/>
        </dgm:presLayoutVars>
      </dgm:prSet>
      <dgm:spPr/>
      <dgm:t>
        <a:bodyPr/>
        <a:lstStyle/>
        <a:p>
          <a:endParaRPr lang="tr-TR"/>
        </a:p>
      </dgm:t>
    </dgm:pt>
    <dgm:pt modelId="{01C3B053-6A41-486E-8CE8-F541E4E64591}" type="pres">
      <dgm:prSet presAssocID="{E9DDDACD-D337-4A09-8194-929D112A5746}" presName="aSpace" presStyleCnt="0"/>
      <dgm:spPr/>
    </dgm:pt>
    <dgm:pt modelId="{4F61B4B5-F54A-4340-9F2C-539403954F32}" type="pres">
      <dgm:prSet presAssocID="{DBD73C7F-B115-4787-869E-292700D3C83A}" presName="aNode" presStyleLbl="fgAcc1" presStyleIdx="1" presStyleCnt="5">
        <dgm:presLayoutVars>
          <dgm:bulletEnabled val="1"/>
        </dgm:presLayoutVars>
      </dgm:prSet>
      <dgm:spPr/>
      <dgm:t>
        <a:bodyPr/>
        <a:lstStyle/>
        <a:p>
          <a:endParaRPr lang="tr-TR"/>
        </a:p>
      </dgm:t>
    </dgm:pt>
    <dgm:pt modelId="{26F71FE8-ABE6-47E2-A207-80644D1ACFBB}" type="pres">
      <dgm:prSet presAssocID="{DBD73C7F-B115-4787-869E-292700D3C83A}" presName="aSpace" presStyleCnt="0"/>
      <dgm:spPr/>
    </dgm:pt>
    <dgm:pt modelId="{EBA4627D-9DA4-4E34-AF71-8349E8E735F6}" type="pres">
      <dgm:prSet presAssocID="{9B564973-F202-4292-A39B-A66BB403F48C}" presName="aNode" presStyleLbl="fgAcc1" presStyleIdx="2" presStyleCnt="5">
        <dgm:presLayoutVars>
          <dgm:bulletEnabled val="1"/>
        </dgm:presLayoutVars>
      </dgm:prSet>
      <dgm:spPr/>
      <dgm:t>
        <a:bodyPr/>
        <a:lstStyle/>
        <a:p>
          <a:endParaRPr lang="tr-TR"/>
        </a:p>
      </dgm:t>
    </dgm:pt>
    <dgm:pt modelId="{F4C4A5A6-A2CB-407D-94DD-15280E7F6DB3}" type="pres">
      <dgm:prSet presAssocID="{9B564973-F202-4292-A39B-A66BB403F48C}" presName="aSpace" presStyleCnt="0"/>
      <dgm:spPr/>
    </dgm:pt>
    <dgm:pt modelId="{2113E5EA-A1F7-49AA-8F21-CCF01D6870D7}" type="pres">
      <dgm:prSet presAssocID="{1EDA5B71-08F0-418F-8367-520953A7C13B}" presName="aNode" presStyleLbl="fgAcc1" presStyleIdx="3" presStyleCnt="5">
        <dgm:presLayoutVars>
          <dgm:bulletEnabled val="1"/>
        </dgm:presLayoutVars>
      </dgm:prSet>
      <dgm:spPr/>
      <dgm:t>
        <a:bodyPr/>
        <a:lstStyle/>
        <a:p>
          <a:endParaRPr lang="tr-TR"/>
        </a:p>
      </dgm:t>
    </dgm:pt>
    <dgm:pt modelId="{F5F07ED7-FEBF-444A-8CC3-59A6A45389D2}" type="pres">
      <dgm:prSet presAssocID="{1EDA5B71-08F0-418F-8367-520953A7C13B}" presName="aSpace" presStyleCnt="0"/>
      <dgm:spPr/>
    </dgm:pt>
    <dgm:pt modelId="{87CA7E7F-533F-4228-AFDD-F2B0602430A3}" type="pres">
      <dgm:prSet presAssocID="{31C6F620-1AFD-411B-9DC4-042CC16EE2EF}" presName="aNode" presStyleLbl="fgAcc1" presStyleIdx="4" presStyleCnt="5">
        <dgm:presLayoutVars>
          <dgm:bulletEnabled val="1"/>
        </dgm:presLayoutVars>
      </dgm:prSet>
      <dgm:spPr/>
      <dgm:t>
        <a:bodyPr/>
        <a:lstStyle/>
        <a:p>
          <a:endParaRPr lang="tr-TR"/>
        </a:p>
      </dgm:t>
    </dgm:pt>
    <dgm:pt modelId="{AB754057-EE1A-4024-BC45-FFBE3BD4EF82}" type="pres">
      <dgm:prSet presAssocID="{31C6F620-1AFD-411B-9DC4-042CC16EE2EF}" presName="aSpace" presStyleCnt="0"/>
      <dgm:spPr/>
    </dgm:pt>
  </dgm:ptLst>
  <dgm:cxnLst>
    <dgm:cxn modelId="{9FC81C14-8F2D-4FC7-8777-7E7B7F65BB68}" srcId="{949BFD29-8772-47E1-B101-FF537490EC89}" destId="{DBD73C7F-B115-4787-869E-292700D3C83A}" srcOrd="1" destOrd="0" parTransId="{229F4759-572F-451F-8471-DA664BDFD40A}" sibTransId="{7F154728-28BC-4B3F-B8FE-9F97332E6BCF}"/>
    <dgm:cxn modelId="{B356B702-1E7C-4BEC-B852-0AB2279DA10C}" type="presOf" srcId="{DBD73C7F-B115-4787-869E-292700D3C83A}" destId="{4F61B4B5-F54A-4340-9F2C-539403954F32}" srcOrd="0" destOrd="0" presId="urn:microsoft.com/office/officeart/2005/8/layout/pyramid2"/>
    <dgm:cxn modelId="{4ACCED2F-89ED-4B3D-A6AD-FCFD182F2E36}" type="presOf" srcId="{949BFD29-8772-47E1-B101-FF537490EC89}" destId="{AE2BC40D-D488-4BBA-88C2-DD01079CCEB9}" srcOrd="0" destOrd="0" presId="urn:microsoft.com/office/officeart/2005/8/layout/pyramid2"/>
    <dgm:cxn modelId="{3B6024AD-C094-4376-93C7-279B5CF117A7}" type="presOf" srcId="{31C6F620-1AFD-411B-9DC4-042CC16EE2EF}" destId="{87CA7E7F-533F-4228-AFDD-F2B0602430A3}" srcOrd="0" destOrd="0" presId="urn:microsoft.com/office/officeart/2005/8/layout/pyramid2"/>
    <dgm:cxn modelId="{AC57D430-060A-4B0D-A366-A7371238A9F8}" srcId="{949BFD29-8772-47E1-B101-FF537490EC89}" destId="{1EDA5B71-08F0-418F-8367-520953A7C13B}" srcOrd="3" destOrd="0" parTransId="{09E625CE-1589-4885-9880-E8275A691D40}" sibTransId="{2CDAE03A-2648-4120-80EB-801367255C61}"/>
    <dgm:cxn modelId="{243D28B6-32AD-45B4-8939-4234B2ADF327}" type="presOf" srcId="{9B564973-F202-4292-A39B-A66BB403F48C}" destId="{EBA4627D-9DA4-4E34-AF71-8349E8E735F6}" srcOrd="0" destOrd="0" presId="urn:microsoft.com/office/officeart/2005/8/layout/pyramid2"/>
    <dgm:cxn modelId="{35A3BBFB-2766-4317-B391-CF83A3A41DB9}" srcId="{949BFD29-8772-47E1-B101-FF537490EC89}" destId="{E9DDDACD-D337-4A09-8194-929D112A5746}" srcOrd="0" destOrd="0" parTransId="{9940E583-25A9-48B4-A463-601DEDF46D4F}" sibTransId="{6C4EF6D5-55AE-4371-B9A8-920E105AD8E5}"/>
    <dgm:cxn modelId="{A3ECFCC7-F15D-4BB0-9CA4-3CB4FB3D17F7}" type="presOf" srcId="{E9DDDACD-D337-4A09-8194-929D112A5746}" destId="{48166147-D6CE-48B9-BDCE-351392144835}" srcOrd="0" destOrd="0" presId="urn:microsoft.com/office/officeart/2005/8/layout/pyramid2"/>
    <dgm:cxn modelId="{6FDDF7B2-24C2-44D5-ABA3-01FFBA70C2FD}" srcId="{949BFD29-8772-47E1-B101-FF537490EC89}" destId="{31C6F620-1AFD-411B-9DC4-042CC16EE2EF}" srcOrd="4" destOrd="0" parTransId="{FE320354-7A88-4851-9404-5AF8E77280DE}" sibTransId="{9874A373-25B7-4E17-91E6-AEE994E4A829}"/>
    <dgm:cxn modelId="{9D415FE9-A1F4-40F5-9E2D-BBD7D4FE9E37}" srcId="{949BFD29-8772-47E1-B101-FF537490EC89}" destId="{9B564973-F202-4292-A39B-A66BB403F48C}" srcOrd="2" destOrd="0" parTransId="{59C5AF04-54C9-4A40-9D18-D585343420BC}" sibTransId="{DD01D9B8-839D-4226-9E19-1592DEC4A535}"/>
    <dgm:cxn modelId="{20F415B1-6FD1-467E-9C0C-9BE081B6D17E}" type="presOf" srcId="{1EDA5B71-08F0-418F-8367-520953A7C13B}" destId="{2113E5EA-A1F7-49AA-8F21-CCF01D6870D7}" srcOrd="0" destOrd="0" presId="urn:microsoft.com/office/officeart/2005/8/layout/pyramid2"/>
    <dgm:cxn modelId="{E0478DF8-CDD2-43E3-A1A5-40C0EE6E6B88}" type="presParOf" srcId="{AE2BC40D-D488-4BBA-88C2-DD01079CCEB9}" destId="{391EBAC4-1D95-4DD1-9C0A-1545E9266B18}" srcOrd="0" destOrd="0" presId="urn:microsoft.com/office/officeart/2005/8/layout/pyramid2"/>
    <dgm:cxn modelId="{3D482C78-41A2-4182-97C9-5B59DFD5A0D4}" type="presParOf" srcId="{AE2BC40D-D488-4BBA-88C2-DD01079CCEB9}" destId="{5FF28113-29B9-4F89-8D96-C440B2FD5140}" srcOrd="1" destOrd="0" presId="urn:microsoft.com/office/officeart/2005/8/layout/pyramid2"/>
    <dgm:cxn modelId="{4F5CE3FE-D4F5-4D9E-A482-B35FEDAD10DA}" type="presParOf" srcId="{5FF28113-29B9-4F89-8D96-C440B2FD5140}" destId="{48166147-D6CE-48B9-BDCE-351392144835}" srcOrd="0" destOrd="0" presId="urn:microsoft.com/office/officeart/2005/8/layout/pyramid2"/>
    <dgm:cxn modelId="{3E4D4385-8DBC-4605-88EC-AE818E2338F3}" type="presParOf" srcId="{5FF28113-29B9-4F89-8D96-C440B2FD5140}" destId="{01C3B053-6A41-486E-8CE8-F541E4E64591}" srcOrd="1" destOrd="0" presId="urn:microsoft.com/office/officeart/2005/8/layout/pyramid2"/>
    <dgm:cxn modelId="{467DCC6C-36B1-4F3E-A330-A34D7A175649}" type="presParOf" srcId="{5FF28113-29B9-4F89-8D96-C440B2FD5140}" destId="{4F61B4B5-F54A-4340-9F2C-539403954F32}" srcOrd="2" destOrd="0" presId="urn:microsoft.com/office/officeart/2005/8/layout/pyramid2"/>
    <dgm:cxn modelId="{B21E0F83-E615-495F-A364-D7C56B69FE94}" type="presParOf" srcId="{5FF28113-29B9-4F89-8D96-C440B2FD5140}" destId="{26F71FE8-ABE6-47E2-A207-80644D1ACFBB}" srcOrd="3" destOrd="0" presId="urn:microsoft.com/office/officeart/2005/8/layout/pyramid2"/>
    <dgm:cxn modelId="{32F14203-7E6D-469F-AA15-D0AA3F479C7B}" type="presParOf" srcId="{5FF28113-29B9-4F89-8D96-C440B2FD5140}" destId="{EBA4627D-9DA4-4E34-AF71-8349E8E735F6}" srcOrd="4" destOrd="0" presId="urn:microsoft.com/office/officeart/2005/8/layout/pyramid2"/>
    <dgm:cxn modelId="{6DAB9703-9EEC-481F-B513-F149F55CF23F}" type="presParOf" srcId="{5FF28113-29B9-4F89-8D96-C440B2FD5140}" destId="{F4C4A5A6-A2CB-407D-94DD-15280E7F6DB3}" srcOrd="5" destOrd="0" presId="urn:microsoft.com/office/officeart/2005/8/layout/pyramid2"/>
    <dgm:cxn modelId="{712061EB-8141-46B5-ABAF-CB88D9EFAB4E}" type="presParOf" srcId="{5FF28113-29B9-4F89-8D96-C440B2FD5140}" destId="{2113E5EA-A1F7-49AA-8F21-CCF01D6870D7}" srcOrd="6" destOrd="0" presId="urn:microsoft.com/office/officeart/2005/8/layout/pyramid2"/>
    <dgm:cxn modelId="{D915DEE6-3613-4636-A86F-8014D8E43DF0}" type="presParOf" srcId="{5FF28113-29B9-4F89-8D96-C440B2FD5140}" destId="{F5F07ED7-FEBF-444A-8CC3-59A6A45389D2}" srcOrd="7" destOrd="0" presId="urn:microsoft.com/office/officeart/2005/8/layout/pyramid2"/>
    <dgm:cxn modelId="{3112717B-684B-4685-980D-84F283D5F172}" type="presParOf" srcId="{5FF28113-29B9-4F89-8D96-C440B2FD5140}" destId="{87CA7E7F-533F-4228-AFDD-F2B0602430A3}" srcOrd="8" destOrd="0" presId="urn:microsoft.com/office/officeart/2005/8/layout/pyramid2"/>
    <dgm:cxn modelId="{2366924A-972F-4CF0-86D7-E87807097685}" type="presParOf" srcId="{5FF28113-29B9-4F89-8D96-C440B2FD5140}" destId="{AB754057-EE1A-4024-BC45-FFBE3BD4EF82}"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DD65B9C-8C6C-403D-8B50-A9BAECE4D521}" type="doc">
      <dgm:prSet loTypeId="urn:microsoft.com/office/officeart/2008/layout/VerticalCurvedList" loCatId="list" qsTypeId="urn:microsoft.com/office/officeart/2005/8/quickstyle/3d2" qsCatId="3D" csTypeId="urn:microsoft.com/office/officeart/2005/8/colors/colorful4" csCatId="colorful"/>
      <dgm:spPr/>
      <dgm:t>
        <a:bodyPr/>
        <a:lstStyle/>
        <a:p>
          <a:endParaRPr lang="tr-TR"/>
        </a:p>
      </dgm:t>
    </dgm:pt>
    <dgm:pt modelId="{4B1D7982-8C34-4907-85B4-AF133D3E2967}">
      <dgm:prSet/>
      <dgm:spPr/>
      <dgm:t>
        <a:bodyPr/>
        <a:lstStyle/>
        <a:p>
          <a:pPr rtl="0"/>
          <a:r>
            <a:rPr lang="tr-TR" smtClean="0"/>
            <a:t>Kaygı</a:t>
          </a:r>
          <a:endParaRPr lang="tr-TR"/>
        </a:p>
      </dgm:t>
    </dgm:pt>
    <dgm:pt modelId="{0C5DBB46-7C66-4623-AE96-5E7BEC663E08}" type="parTrans" cxnId="{B6AD7895-63DC-412F-B60C-D78851FB54C4}">
      <dgm:prSet/>
      <dgm:spPr/>
      <dgm:t>
        <a:bodyPr/>
        <a:lstStyle/>
        <a:p>
          <a:endParaRPr lang="tr-TR"/>
        </a:p>
      </dgm:t>
    </dgm:pt>
    <dgm:pt modelId="{485EF453-F776-4878-A401-AF743349892A}" type="sibTrans" cxnId="{B6AD7895-63DC-412F-B60C-D78851FB54C4}">
      <dgm:prSet/>
      <dgm:spPr/>
      <dgm:t>
        <a:bodyPr/>
        <a:lstStyle/>
        <a:p>
          <a:endParaRPr lang="tr-TR"/>
        </a:p>
      </dgm:t>
    </dgm:pt>
    <dgm:pt modelId="{0B9B736B-2BA7-469C-AC10-4E8E2E0E6F6B}">
      <dgm:prSet/>
      <dgm:spPr/>
      <dgm:t>
        <a:bodyPr/>
        <a:lstStyle/>
        <a:p>
          <a:pPr rtl="0"/>
          <a:r>
            <a:rPr lang="en-US" smtClean="0"/>
            <a:t>Depresyon</a:t>
          </a:r>
          <a:endParaRPr lang="tr-TR"/>
        </a:p>
      </dgm:t>
    </dgm:pt>
    <dgm:pt modelId="{F8D7B672-DF72-49B5-ACCD-82E66A4C3580}" type="parTrans" cxnId="{585552CD-2A4A-4E0E-8F8C-25C36020C372}">
      <dgm:prSet/>
      <dgm:spPr/>
      <dgm:t>
        <a:bodyPr/>
        <a:lstStyle/>
        <a:p>
          <a:endParaRPr lang="tr-TR"/>
        </a:p>
      </dgm:t>
    </dgm:pt>
    <dgm:pt modelId="{F6BA3561-B95C-4F69-BF3C-C98C65C6AD4A}" type="sibTrans" cxnId="{585552CD-2A4A-4E0E-8F8C-25C36020C372}">
      <dgm:prSet/>
      <dgm:spPr/>
      <dgm:t>
        <a:bodyPr/>
        <a:lstStyle/>
        <a:p>
          <a:endParaRPr lang="tr-TR"/>
        </a:p>
      </dgm:t>
    </dgm:pt>
    <dgm:pt modelId="{B2A97751-241A-4ADD-B475-2F9B705D3D6F}">
      <dgm:prSet/>
      <dgm:spPr/>
      <dgm:t>
        <a:bodyPr/>
        <a:lstStyle/>
        <a:p>
          <a:pPr rtl="0"/>
          <a:r>
            <a:rPr lang="tr-TR" smtClean="0"/>
            <a:t>Özkıyım </a:t>
          </a:r>
          <a:r>
            <a:rPr lang="en-US" smtClean="0"/>
            <a:t>girişim</a:t>
          </a:r>
          <a:r>
            <a:rPr lang="tr-TR" smtClean="0"/>
            <a:t>ler</a:t>
          </a:r>
          <a:r>
            <a:rPr lang="en-US" smtClean="0"/>
            <a:t>i</a:t>
          </a:r>
          <a:endParaRPr lang="tr-TR"/>
        </a:p>
      </dgm:t>
    </dgm:pt>
    <dgm:pt modelId="{981D4202-5166-4DC7-8AF8-8F766C1BBFA8}" type="parTrans" cxnId="{C0F67777-7192-418D-A6C1-2D6EA26118F4}">
      <dgm:prSet/>
      <dgm:spPr/>
      <dgm:t>
        <a:bodyPr/>
        <a:lstStyle/>
        <a:p>
          <a:endParaRPr lang="tr-TR"/>
        </a:p>
      </dgm:t>
    </dgm:pt>
    <dgm:pt modelId="{97D7A6E4-73B4-4AA2-9B09-E4E101C00B20}" type="sibTrans" cxnId="{C0F67777-7192-418D-A6C1-2D6EA26118F4}">
      <dgm:prSet/>
      <dgm:spPr/>
      <dgm:t>
        <a:bodyPr/>
        <a:lstStyle/>
        <a:p>
          <a:endParaRPr lang="tr-TR"/>
        </a:p>
      </dgm:t>
    </dgm:pt>
    <dgm:pt modelId="{0C21029D-7746-4A93-997F-98AD45FD284F}">
      <dgm:prSet/>
      <dgm:spPr/>
      <dgm:t>
        <a:bodyPr/>
        <a:lstStyle/>
        <a:p>
          <a:pPr rtl="0"/>
          <a:r>
            <a:rPr lang="en-US" smtClean="0"/>
            <a:t>Özgüven eksikliği</a:t>
          </a:r>
          <a:endParaRPr lang="tr-TR"/>
        </a:p>
      </dgm:t>
    </dgm:pt>
    <dgm:pt modelId="{4B69FA9D-A6F9-49DD-A2D7-AEF88E0AB256}" type="parTrans" cxnId="{D1F03E2F-B74B-4C12-9B98-3AF7B6EE6B8F}">
      <dgm:prSet/>
      <dgm:spPr/>
      <dgm:t>
        <a:bodyPr/>
        <a:lstStyle/>
        <a:p>
          <a:endParaRPr lang="tr-TR"/>
        </a:p>
      </dgm:t>
    </dgm:pt>
    <dgm:pt modelId="{F1C21521-3F49-41FE-B82D-1B413D0F2E77}" type="sibTrans" cxnId="{D1F03E2F-B74B-4C12-9B98-3AF7B6EE6B8F}">
      <dgm:prSet/>
      <dgm:spPr/>
      <dgm:t>
        <a:bodyPr/>
        <a:lstStyle/>
        <a:p>
          <a:endParaRPr lang="tr-TR"/>
        </a:p>
      </dgm:t>
    </dgm:pt>
    <dgm:pt modelId="{AE01E838-CB44-4FF0-920A-0D739F49E885}">
      <dgm:prSet/>
      <dgm:spPr/>
      <dgm:t>
        <a:bodyPr/>
        <a:lstStyle/>
        <a:p>
          <a:pPr rtl="0"/>
          <a:r>
            <a:rPr lang="en-US" smtClean="0"/>
            <a:t>Madde bağımlılığı</a:t>
          </a:r>
          <a:endParaRPr lang="tr-TR"/>
        </a:p>
      </dgm:t>
    </dgm:pt>
    <dgm:pt modelId="{6F5D6A78-599C-43AB-8751-FD4EF6C0F563}" type="parTrans" cxnId="{066FBD5C-EA98-4119-A3CF-CCEC4B035789}">
      <dgm:prSet/>
      <dgm:spPr/>
      <dgm:t>
        <a:bodyPr/>
        <a:lstStyle/>
        <a:p>
          <a:endParaRPr lang="tr-TR"/>
        </a:p>
      </dgm:t>
    </dgm:pt>
    <dgm:pt modelId="{C8B0D2C3-9E6F-4E4F-A4D9-3071680DA9E2}" type="sibTrans" cxnId="{066FBD5C-EA98-4119-A3CF-CCEC4B035789}">
      <dgm:prSet/>
      <dgm:spPr/>
      <dgm:t>
        <a:bodyPr/>
        <a:lstStyle/>
        <a:p>
          <a:endParaRPr lang="tr-TR"/>
        </a:p>
      </dgm:t>
    </dgm:pt>
    <dgm:pt modelId="{C1060267-FFBB-4B49-8378-50A1218DFB92}">
      <dgm:prSet/>
      <dgm:spPr/>
      <dgm:t>
        <a:bodyPr/>
        <a:lstStyle/>
        <a:p>
          <a:pPr rtl="0"/>
          <a:r>
            <a:rPr lang="en-US" smtClean="0"/>
            <a:t>Güven ve özel yaşamla ilgili sorunlar</a:t>
          </a:r>
          <a:endParaRPr lang="tr-TR"/>
        </a:p>
      </dgm:t>
    </dgm:pt>
    <dgm:pt modelId="{6341E1F7-45A9-4F8E-9C45-A009D0F7E3FD}" type="parTrans" cxnId="{1607F240-83FF-49B0-AC12-76B0FE6A593E}">
      <dgm:prSet/>
      <dgm:spPr/>
      <dgm:t>
        <a:bodyPr/>
        <a:lstStyle/>
        <a:p>
          <a:endParaRPr lang="tr-TR"/>
        </a:p>
      </dgm:t>
    </dgm:pt>
    <dgm:pt modelId="{212E5D98-7404-4ABC-BAC5-52C5A1068663}" type="sibTrans" cxnId="{1607F240-83FF-49B0-AC12-76B0FE6A593E}">
      <dgm:prSet/>
      <dgm:spPr/>
      <dgm:t>
        <a:bodyPr/>
        <a:lstStyle/>
        <a:p>
          <a:endParaRPr lang="tr-TR"/>
        </a:p>
      </dgm:t>
    </dgm:pt>
    <dgm:pt modelId="{707DD464-FB4E-46CA-B258-2E4D02DD8048}">
      <dgm:prSet/>
      <dgm:spPr/>
      <dgm:t>
        <a:bodyPr/>
        <a:lstStyle/>
        <a:p>
          <a:pPr rtl="0"/>
          <a:r>
            <a:rPr lang="tr-TR" smtClean="0"/>
            <a:t>Suça karışma sıklığında artış</a:t>
          </a:r>
          <a:endParaRPr lang="tr-TR"/>
        </a:p>
      </dgm:t>
    </dgm:pt>
    <dgm:pt modelId="{CFE395FD-2CBB-4264-B26B-9009004D7DE0}" type="parTrans" cxnId="{B50CA21F-2F50-44B0-88C6-3F2BB8BF82D3}">
      <dgm:prSet/>
      <dgm:spPr/>
      <dgm:t>
        <a:bodyPr/>
        <a:lstStyle/>
        <a:p>
          <a:endParaRPr lang="tr-TR"/>
        </a:p>
      </dgm:t>
    </dgm:pt>
    <dgm:pt modelId="{BE530748-5EF6-47C8-84B9-5A2ECB36739A}" type="sibTrans" cxnId="{B50CA21F-2F50-44B0-88C6-3F2BB8BF82D3}">
      <dgm:prSet/>
      <dgm:spPr/>
      <dgm:t>
        <a:bodyPr/>
        <a:lstStyle/>
        <a:p>
          <a:endParaRPr lang="tr-TR"/>
        </a:p>
      </dgm:t>
    </dgm:pt>
    <dgm:pt modelId="{FEFBBE1E-BBA6-4ED9-86C7-D50689A383E5}" type="pres">
      <dgm:prSet presAssocID="{0DD65B9C-8C6C-403D-8B50-A9BAECE4D521}" presName="Name0" presStyleCnt="0">
        <dgm:presLayoutVars>
          <dgm:chMax val="7"/>
          <dgm:chPref val="7"/>
          <dgm:dir/>
        </dgm:presLayoutVars>
      </dgm:prSet>
      <dgm:spPr/>
      <dgm:t>
        <a:bodyPr/>
        <a:lstStyle/>
        <a:p>
          <a:endParaRPr lang="tr-TR"/>
        </a:p>
      </dgm:t>
    </dgm:pt>
    <dgm:pt modelId="{A65E57E6-C903-417C-B1D2-1D8188FBBEF2}" type="pres">
      <dgm:prSet presAssocID="{0DD65B9C-8C6C-403D-8B50-A9BAECE4D521}" presName="Name1" presStyleCnt="0"/>
      <dgm:spPr/>
      <dgm:t>
        <a:bodyPr/>
        <a:lstStyle/>
        <a:p>
          <a:endParaRPr lang="tr-TR"/>
        </a:p>
      </dgm:t>
    </dgm:pt>
    <dgm:pt modelId="{8AD03A76-6917-4E92-9AA1-B84841505539}" type="pres">
      <dgm:prSet presAssocID="{0DD65B9C-8C6C-403D-8B50-A9BAECE4D521}" presName="cycle" presStyleCnt="0"/>
      <dgm:spPr/>
      <dgm:t>
        <a:bodyPr/>
        <a:lstStyle/>
        <a:p>
          <a:endParaRPr lang="tr-TR"/>
        </a:p>
      </dgm:t>
    </dgm:pt>
    <dgm:pt modelId="{56BF66D9-8BFB-4129-A2ED-717D7F3D7522}" type="pres">
      <dgm:prSet presAssocID="{0DD65B9C-8C6C-403D-8B50-A9BAECE4D521}" presName="srcNode" presStyleLbl="node1" presStyleIdx="0" presStyleCnt="7"/>
      <dgm:spPr/>
      <dgm:t>
        <a:bodyPr/>
        <a:lstStyle/>
        <a:p>
          <a:endParaRPr lang="tr-TR"/>
        </a:p>
      </dgm:t>
    </dgm:pt>
    <dgm:pt modelId="{04ADD487-DF57-4BC6-8EF7-89CE386D4CB7}" type="pres">
      <dgm:prSet presAssocID="{0DD65B9C-8C6C-403D-8B50-A9BAECE4D521}" presName="conn" presStyleLbl="parChTrans1D2" presStyleIdx="0" presStyleCnt="1"/>
      <dgm:spPr/>
      <dgm:t>
        <a:bodyPr/>
        <a:lstStyle/>
        <a:p>
          <a:endParaRPr lang="tr-TR"/>
        </a:p>
      </dgm:t>
    </dgm:pt>
    <dgm:pt modelId="{E1D01431-4E4F-4139-96FD-06E8426B6074}" type="pres">
      <dgm:prSet presAssocID="{0DD65B9C-8C6C-403D-8B50-A9BAECE4D521}" presName="extraNode" presStyleLbl="node1" presStyleIdx="0" presStyleCnt="7"/>
      <dgm:spPr/>
      <dgm:t>
        <a:bodyPr/>
        <a:lstStyle/>
        <a:p>
          <a:endParaRPr lang="tr-TR"/>
        </a:p>
      </dgm:t>
    </dgm:pt>
    <dgm:pt modelId="{7853D2D5-61C4-44B4-80D9-936DE7C9B0C9}" type="pres">
      <dgm:prSet presAssocID="{0DD65B9C-8C6C-403D-8B50-A9BAECE4D521}" presName="dstNode" presStyleLbl="node1" presStyleIdx="0" presStyleCnt="7"/>
      <dgm:spPr/>
      <dgm:t>
        <a:bodyPr/>
        <a:lstStyle/>
        <a:p>
          <a:endParaRPr lang="tr-TR"/>
        </a:p>
      </dgm:t>
    </dgm:pt>
    <dgm:pt modelId="{4832AEEB-3F96-4534-95C8-E7293A6B85ED}" type="pres">
      <dgm:prSet presAssocID="{4B1D7982-8C34-4907-85B4-AF133D3E2967}" presName="text_1" presStyleLbl="node1" presStyleIdx="0" presStyleCnt="7">
        <dgm:presLayoutVars>
          <dgm:bulletEnabled val="1"/>
        </dgm:presLayoutVars>
      </dgm:prSet>
      <dgm:spPr/>
      <dgm:t>
        <a:bodyPr/>
        <a:lstStyle/>
        <a:p>
          <a:endParaRPr lang="tr-TR"/>
        </a:p>
      </dgm:t>
    </dgm:pt>
    <dgm:pt modelId="{EB61334B-2B4F-45ED-A16B-421013B94389}" type="pres">
      <dgm:prSet presAssocID="{4B1D7982-8C34-4907-85B4-AF133D3E2967}" presName="accent_1" presStyleCnt="0"/>
      <dgm:spPr/>
      <dgm:t>
        <a:bodyPr/>
        <a:lstStyle/>
        <a:p>
          <a:endParaRPr lang="tr-TR"/>
        </a:p>
      </dgm:t>
    </dgm:pt>
    <dgm:pt modelId="{679AA577-4EE5-4998-A953-5FFB4F1F0915}" type="pres">
      <dgm:prSet presAssocID="{4B1D7982-8C34-4907-85B4-AF133D3E2967}" presName="accentRepeatNode" presStyleLbl="solidFgAcc1" presStyleIdx="0" presStyleCnt="7"/>
      <dgm:spPr/>
      <dgm:t>
        <a:bodyPr/>
        <a:lstStyle/>
        <a:p>
          <a:endParaRPr lang="tr-TR"/>
        </a:p>
      </dgm:t>
    </dgm:pt>
    <dgm:pt modelId="{91D1A809-CF17-486A-9E5D-ED0FFA5B57F1}" type="pres">
      <dgm:prSet presAssocID="{0B9B736B-2BA7-469C-AC10-4E8E2E0E6F6B}" presName="text_2" presStyleLbl="node1" presStyleIdx="1" presStyleCnt="7">
        <dgm:presLayoutVars>
          <dgm:bulletEnabled val="1"/>
        </dgm:presLayoutVars>
      </dgm:prSet>
      <dgm:spPr/>
      <dgm:t>
        <a:bodyPr/>
        <a:lstStyle/>
        <a:p>
          <a:endParaRPr lang="tr-TR"/>
        </a:p>
      </dgm:t>
    </dgm:pt>
    <dgm:pt modelId="{57AC38F4-AA6F-41D5-8216-F02E8739810B}" type="pres">
      <dgm:prSet presAssocID="{0B9B736B-2BA7-469C-AC10-4E8E2E0E6F6B}" presName="accent_2" presStyleCnt="0"/>
      <dgm:spPr/>
      <dgm:t>
        <a:bodyPr/>
        <a:lstStyle/>
        <a:p>
          <a:endParaRPr lang="tr-TR"/>
        </a:p>
      </dgm:t>
    </dgm:pt>
    <dgm:pt modelId="{1C25196B-F2A3-4682-86E4-CBEA855D9709}" type="pres">
      <dgm:prSet presAssocID="{0B9B736B-2BA7-469C-AC10-4E8E2E0E6F6B}" presName="accentRepeatNode" presStyleLbl="solidFgAcc1" presStyleIdx="1" presStyleCnt="7"/>
      <dgm:spPr/>
      <dgm:t>
        <a:bodyPr/>
        <a:lstStyle/>
        <a:p>
          <a:endParaRPr lang="tr-TR"/>
        </a:p>
      </dgm:t>
    </dgm:pt>
    <dgm:pt modelId="{AF072269-26B6-46F6-A093-2E2D98CF786F}" type="pres">
      <dgm:prSet presAssocID="{B2A97751-241A-4ADD-B475-2F9B705D3D6F}" presName="text_3" presStyleLbl="node1" presStyleIdx="2" presStyleCnt="7">
        <dgm:presLayoutVars>
          <dgm:bulletEnabled val="1"/>
        </dgm:presLayoutVars>
      </dgm:prSet>
      <dgm:spPr/>
      <dgm:t>
        <a:bodyPr/>
        <a:lstStyle/>
        <a:p>
          <a:endParaRPr lang="tr-TR"/>
        </a:p>
      </dgm:t>
    </dgm:pt>
    <dgm:pt modelId="{8B829B1C-56B8-40D4-B4C4-E312485557D3}" type="pres">
      <dgm:prSet presAssocID="{B2A97751-241A-4ADD-B475-2F9B705D3D6F}" presName="accent_3" presStyleCnt="0"/>
      <dgm:spPr/>
      <dgm:t>
        <a:bodyPr/>
        <a:lstStyle/>
        <a:p>
          <a:endParaRPr lang="tr-TR"/>
        </a:p>
      </dgm:t>
    </dgm:pt>
    <dgm:pt modelId="{4FA51B47-CD22-4234-8256-9602629E7DEA}" type="pres">
      <dgm:prSet presAssocID="{B2A97751-241A-4ADD-B475-2F9B705D3D6F}" presName="accentRepeatNode" presStyleLbl="solidFgAcc1" presStyleIdx="2" presStyleCnt="7"/>
      <dgm:spPr/>
      <dgm:t>
        <a:bodyPr/>
        <a:lstStyle/>
        <a:p>
          <a:endParaRPr lang="tr-TR"/>
        </a:p>
      </dgm:t>
    </dgm:pt>
    <dgm:pt modelId="{D51B089B-207F-4EC8-B203-352FDF13E5AD}" type="pres">
      <dgm:prSet presAssocID="{0C21029D-7746-4A93-997F-98AD45FD284F}" presName="text_4" presStyleLbl="node1" presStyleIdx="3" presStyleCnt="7">
        <dgm:presLayoutVars>
          <dgm:bulletEnabled val="1"/>
        </dgm:presLayoutVars>
      </dgm:prSet>
      <dgm:spPr/>
      <dgm:t>
        <a:bodyPr/>
        <a:lstStyle/>
        <a:p>
          <a:endParaRPr lang="tr-TR"/>
        </a:p>
      </dgm:t>
    </dgm:pt>
    <dgm:pt modelId="{F411815D-1058-4717-A15C-E5587456CB5E}" type="pres">
      <dgm:prSet presAssocID="{0C21029D-7746-4A93-997F-98AD45FD284F}" presName="accent_4" presStyleCnt="0"/>
      <dgm:spPr/>
      <dgm:t>
        <a:bodyPr/>
        <a:lstStyle/>
        <a:p>
          <a:endParaRPr lang="tr-TR"/>
        </a:p>
      </dgm:t>
    </dgm:pt>
    <dgm:pt modelId="{09A353A6-CE44-4BB0-AF19-C44E48D4AB37}" type="pres">
      <dgm:prSet presAssocID="{0C21029D-7746-4A93-997F-98AD45FD284F}" presName="accentRepeatNode" presStyleLbl="solidFgAcc1" presStyleIdx="3" presStyleCnt="7"/>
      <dgm:spPr/>
      <dgm:t>
        <a:bodyPr/>
        <a:lstStyle/>
        <a:p>
          <a:endParaRPr lang="tr-TR"/>
        </a:p>
      </dgm:t>
    </dgm:pt>
    <dgm:pt modelId="{B79616B2-ADA8-4E1E-8B2A-D2999890E77E}" type="pres">
      <dgm:prSet presAssocID="{AE01E838-CB44-4FF0-920A-0D739F49E885}" presName="text_5" presStyleLbl="node1" presStyleIdx="4" presStyleCnt="7">
        <dgm:presLayoutVars>
          <dgm:bulletEnabled val="1"/>
        </dgm:presLayoutVars>
      </dgm:prSet>
      <dgm:spPr/>
      <dgm:t>
        <a:bodyPr/>
        <a:lstStyle/>
        <a:p>
          <a:endParaRPr lang="tr-TR"/>
        </a:p>
      </dgm:t>
    </dgm:pt>
    <dgm:pt modelId="{856798CE-7124-474E-BE68-88639D180E92}" type="pres">
      <dgm:prSet presAssocID="{AE01E838-CB44-4FF0-920A-0D739F49E885}" presName="accent_5" presStyleCnt="0"/>
      <dgm:spPr/>
      <dgm:t>
        <a:bodyPr/>
        <a:lstStyle/>
        <a:p>
          <a:endParaRPr lang="tr-TR"/>
        </a:p>
      </dgm:t>
    </dgm:pt>
    <dgm:pt modelId="{3D66F7B6-D5FC-46A5-8C12-996E73BFD29E}" type="pres">
      <dgm:prSet presAssocID="{AE01E838-CB44-4FF0-920A-0D739F49E885}" presName="accentRepeatNode" presStyleLbl="solidFgAcc1" presStyleIdx="4" presStyleCnt="7"/>
      <dgm:spPr/>
      <dgm:t>
        <a:bodyPr/>
        <a:lstStyle/>
        <a:p>
          <a:endParaRPr lang="tr-TR"/>
        </a:p>
      </dgm:t>
    </dgm:pt>
    <dgm:pt modelId="{360CE443-C329-42AE-B9A3-ED46A1DF494C}" type="pres">
      <dgm:prSet presAssocID="{C1060267-FFBB-4B49-8378-50A1218DFB92}" presName="text_6" presStyleLbl="node1" presStyleIdx="5" presStyleCnt="7">
        <dgm:presLayoutVars>
          <dgm:bulletEnabled val="1"/>
        </dgm:presLayoutVars>
      </dgm:prSet>
      <dgm:spPr/>
      <dgm:t>
        <a:bodyPr/>
        <a:lstStyle/>
        <a:p>
          <a:endParaRPr lang="tr-TR"/>
        </a:p>
      </dgm:t>
    </dgm:pt>
    <dgm:pt modelId="{6AB75805-53BB-4E69-9B3B-5F09F504E44F}" type="pres">
      <dgm:prSet presAssocID="{C1060267-FFBB-4B49-8378-50A1218DFB92}" presName="accent_6" presStyleCnt="0"/>
      <dgm:spPr/>
      <dgm:t>
        <a:bodyPr/>
        <a:lstStyle/>
        <a:p>
          <a:endParaRPr lang="tr-TR"/>
        </a:p>
      </dgm:t>
    </dgm:pt>
    <dgm:pt modelId="{F3AA47BD-AFAF-4DF7-B83B-91FE4D11E680}" type="pres">
      <dgm:prSet presAssocID="{C1060267-FFBB-4B49-8378-50A1218DFB92}" presName="accentRepeatNode" presStyleLbl="solidFgAcc1" presStyleIdx="5" presStyleCnt="7"/>
      <dgm:spPr/>
      <dgm:t>
        <a:bodyPr/>
        <a:lstStyle/>
        <a:p>
          <a:endParaRPr lang="tr-TR"/>
        </a:p>
      </dgm:t>
    </dgm:pt>
    <dgm:pt modelId="{B268AB28-F776-4E1E-979D-A6E3C0113DD3}" type="pres">
      <dgm:prSet presAssocID="{707DD464-FB4E-46CA-B258-2E4D02DD8048}" presName="text_7" presStyleLbl="node1" presStyleIdx="6" presStyleCnt="7">
        <dgm:presLayoutVars>
          <dgm:bulletEnabled val="1"/>
        </dgm:presLayoutVars>
      </dgm:prSet>
      <dgm:spPr/>
      <dgm:t>
        <a:bodyPr/>
        <a:lstStyle/>
        <a:p>
          <a:endParaRPr lang="tr-TR"/>
        </a:p>
      </dgm:t>
    </dgm:pt>
    <dgm:pt modelId="{C706D459-073D-4F6C-BB95-B83F9F2E3DB5}" type="pres">
      <dgm:prSet presAssocID="{707DD464-FB4E-46CA-B258-2E4D02DD8048}" presName="accent_7" presStyleCnt="0"/>
      <dgm:spPr/>
      <dgm:t>
        <a:bodyPr/>
        <a:lstStyle/>
        <a:p>
          <a:endParaRPr lang="tr-TR"/>
        </a:p>
      </dgm:t>
    </dgm:pt>
    <dgm:pt modelId="{7C1D06B5-3330-4896-8891-DD0A1A50A6E9}" type="pres">
      <dgm:prSet presAssocID="{707DD464-FB4E-46CA-B258-2E4D02DD8048}" presName="accentRepeatNode" presStyleLbl="solidFgAcc1" presStyleIdx="6" presStyleCnt="7"/>
      <dgm:spPr/>
      <dgm:t>
        <a:bodyPr/>
        <a:lstStyle/>
        <a:p>
          <a:endParaRPr lang="tr-TR"/>
        </a:p>
      </dgm:t>
    </dgm:pt>
  </dgm:ptLst>
  <dgm:cxnLst>
    <dgm:cxn modelId="{585552CD-2A4A-4E0E-8F8C-25C36020C372}" srcId="{0DD65B9C-8C6C-403D-8B50-A9BAECE4D521}" destId="{0B9B736B-2BA7-469C-AC10-4E8E2E0E6F6B}" srcOrd="1" destOrd="0" parTransId="{F8D7B672-DF72-49B5-ACCD-82E66A4C3580}" sibTransId="{F6BA3561-B95C-4F69-BF3C-C98C65C6AD4A}"/>
    <dgm:cxn modelId="{D1F03E2F-B74B-4C12-9B98-3AF7B6EE6B8F}" srcId="{0DD65B9C-8C6C-403D-8B50-A9BAECE4D521}" destId="{0C21029D-7746-4A93-997F-98AD45FD284F}" srcOrd="3" destOrd="0" parTransId="{4B69FA9D-A6F9-49DD-A2D7-AEF88E0AB256}" sibTransId="{F1C21521-3F49-41FE-B82D-1B413D0F2E77}"/>
    <dgm:cxn modelId="{6DB7A5B5-B627-43F9-A45C-E63977025C9B}" type="presOf" srcId="{0C21029D-7746-4A93-997F-98AD45FD284F}" destId="{D51B089B-207F-4EC8-B203-352FDF13E5AD}" srcOrd="0" destOrd="0" presId="urn:microsoft.com/office/officeart/2008/layout/VerticalCurvedList"/>
    <dgm:cxn modelId="{3E4A0F64-4A55-411D-AD58-87FC04EAC6EE}" type="presOf" srcId="{C1060267-FFBB-4B49-8378-50A1218DFB92}" destId="{360CE443-C329-42AE-B9A3-ED46A1DF494C}" srcOrd="0" destOrd="0" presId="urn:microsoft.com/office/officeart/2008/layout/VerticalCurvedList"/>
    <dgm:cxn modelId="{066FBD5C-EA98-4119-A3CF-CCEC4B035789}" srcId="{0DD65B9C-8C6C-403D-8B50-A9BAECE4D521}" destId="{AE01E838-CB44-4FF0-920A-0D739F49E885}" srcOrd="4" destOrd="0" parTransId="{6F5D6A78-599C-43AB-8751-FD4EF6C0F563}" sibTransId="{C8B0D2C3-9E6F-4E4F-A4D9-3071680DA9E2}"/>
    <dgm:cxn modelId="{588291E3-4EEE-4311-8D54-A0ED8941485F}" type="presOf" srcId="{4B1D7982-8C34-4907-85B4-AF133D3E2967}" destId="{4832AEEB-3F96-4534-95C8-E7293A6B85ED}" srcOrd="0" destOrd="0" presId="urn:microsoft.com/office/officeart/2008/layout/VerticalCurvedList"/>
    <dgm:cxn modelId="{DAE8B58A-03CD-4F40-A9C7-BC03710F37D0}" type="presOf" srcId="{0DD65B9C-8C6C-403D-8B50-A9BAECE4D521}" destId="{FEFBBE1E-BBA6-4ED9-86C7-D50689A383E5}" srcOrd="0" destOrd="0" presId="urn:microsoft.com/office/officeart/2008/layout/VerticalCurvedList"/>
    <dgm:cxn modelId="{50AF9025-49FD-47BF-AAAF-E1706F66E115}" type="presOf" srcId="{707DD464-FB4E-46CA-B258-2E4D02DD8048}" destId="{B268AB28-F776-4E1E-979D-A6E3C0113DD3}" srcOrd="0" destOrd="0" presId="urn:microsoft.com/office/officeart/2008/layout/VerticalCurvedList"/>
    <dgm:cxn modelId="{27C80290-A1F6-4D4B-91E2-6297298208B9}" type="presOf" srcId="{B2A97751-241A-4ADD-B475-2F9B705D3D6F}" destId="{AF072269-26B6-46F6-A093-2E2D98CF786F}" srcOrd="0" destOrd="0" presId="urn:microsoft.com/office/officeart/2008/layout/VerticalCurvedList"/>
    <dgm:cxn modelId="{15088C16-C6C9-4BD7-B51D-2038A8079A61}" type="presOf" srcId="{485EF453-F776-4878-A401-AF743349892A}" destId="{04ADD487-DF57-4BC6-8EF7-89CE386D4CB7}" srcOrd="0" destOrd="0" presId="urn:microsoft.com/office/officeart/2008/layout/VerticalCurvedList"/>
    <dgm:cxn modelId="{1607F240-83FF-49B0-AC12-76B0FE6A593E}" srcId="{0DD65B9C-8C6C-403D-8B50-A9BAECE4D521}" destId="{C1060267-FFBB-4B49-8378-50A1218DFB92}" srcOrd="5" destOrd="0" parTransId="{6341E1F7-45A9-4F8E-9C45-A009D0F7E3FD}" sibTransId="{212E5D98-7404-4ABC-BAC5-52C5A1068663}"/>
    <dgm:cxn modelId="{B6AD7895-63DC-412F-B60C-D78851FB54C4}" srcId="{0DD65B9C-8C6C-403D-8B50-A9BAECE4D521}" destId="{4B1D7982-8C34-4907-85B4-AF133D3E2967}" srcOrd="0" destOrd="0" parTransId="{0C5DBB46-7C66-4623-AE96-5E7BEC663E08}" sibTransId="{485EF453-F776-4878-A401-AF743349892A}"/>
    <dgm:cxn modelId="{B50CA21F-2F50-44B0-88C6-3F2BB8BF82D3}" srcId="{0DD65B9C-8C6C-403D-8B50-A9BAECE4D521}" destId="{707DD464-FB4E-46CA-B258-2E4D02DD8048}" srcOrd="6" destOrd="0" parTransId="{CFE395FD-2CBB-4264-B26B-9009004D7DE0}" sibTransId="{BE530748-5EF6-47C8-84B9-5A2ECB36739A}"/>
    <dgm:cxn modelId="{37C055F2-0D1D-4524-AD20-C0161F453A96}" type="presOf" srcId="{AE01E838-CB44-4FF0-920A-0D739F49E885}" destId="{B79616B2-ADA8-4E1E-8B2A-D2999890E77E}" srcOrd="0" destOrd="0" presId="urn:microsoft.com/office/officeart/2008/layout/VerticalCurvedList"/>
    <dgm:cxn modelId="{53195EE0-19D0-4942-9DF4-4A143A6E9865}" type="presOf" srcId="{0B9B736B-2BA7-469C-AC10-4E8E2E0E6F6B}" destId="{91D1A809-CF17-486A-9E5D-ED0FFA5B57F1}" srcOrd="0" destOrd="0" presId="urn:microsoft.com/office/officeart/2008/layout/VerticalCurvedList"/>
    <dgm:cxn modelId="{C0F67777-7192-418D-A6C1-2D6EA26118F4}" srcId="{0DD65B9C-8C6C-403D-8B50-A9BAECE4D521}" destId="{B2A97751-241A-4ADD-B475-2F9B705D3D6F}" srcOrd="2" destOrd="0" parTransId="{981D4202-5166-4DC7-8AF8-8F766C1BBFA8}" sibTransId="{97D7A6E4-73B4-4AA2-9B09-E4E101C00B20}"/>
    <dgm:cxn modelId="{A6F02601-8DC4-4909-BACB-A861307B5441}" type="presParOf" srcId="{FEFBBE1E-BBA6-4ED9-86C7-D50689A383E5}" destId="{A65E57E6-C903-417C-B1D2-1D8188FBBEF2}" srcOrd="0" destOrd="0" presId="urn:microsoft.com/office/officeart/2008/layout/VerticalCurvedList"/>
    <dgm:cxn modelId="{255EDD59-E01E-41A6-8820-B502ECDCC2A5}" type="presParOf" srcId="{A65E57E6-C903-417C-B1D2-1D8188FBBEF2}" destId="{8AD03A76-6917-4E92-9AA1-B84841505539}" srcOrd="0" destOrd="0" presId="urn:microsoft.com/office/officeart/2008/layout/VerticalCurvedList"/>
    <dgm:cxn modelId="{E27795B5-F098-4D74-BA9E-0F3EE8A67267}" type="presParOf" srcId="{8AD03A76-6917-4E92-9AA1-B84841505539}" destId="{56BF66D9-8BFB-4129-A2ED-717D7F3D7522}" srcOrd="0" destOrd="0" presId="urn:microsoft.com/office/officeart/2008/layout/VerticalCurvedList"/>
    <dgm:cxn modelId="{5334F842-3E01-430A-B683-FE806386085E}" type="presParOf" srcId="{8AD03A76-6917-4E92-9AA1-B84841505539}" destId="{04ADD487-DF57-4BC6-8EF7-89CE386D4CB7}" srcOrd="1" destOrd="0" presId="urn:microsoft.com/office/officeart/2008/layout/VerticalCurvedList"/>
    <dgm:cxn modelId="{0BE06B56-715F-4BF6-863E-8CDC89C7F87E}" type="presParOf" srcId="{8AD03A76-6917-4E92-9AA1-B84841505539}" destId="{E1D01431-4E4F-4139-96FD-06E8426B6074}" srcOrd="2" destOrd="0" presId="urn:microsoft.com/office/officeart/2008/layout/VerticalCurvedList"/>
    <dgm:cxn modelId="{1C53227B-42AE-432B-9D95-C23AF85FE5AA}" type="presParOf" srcId="{8AD03A76-6917-4E92-9AA1-B84841505539}" destId="{7853D2D5-61C4-44B4-80D9-936DE7C9B0C9}" srcOrd="3" destOrd="0" presId="urn:microsoft.com/office/officeart/2008/layout/VerticalCurvedList"/>
    <dgm:cxn modelId="{6E8B1A1E-A0F3-49C4-A779-A5EF9F400CC9}" type="presParOf" srcId="{A65E57E6-C903-417C-B1D2-1D8188FBBEF2}" destId="{4832AEEB-3F96-4534-95C8-E7293A6B85ED}" srcOrd="1" destOrd="0" presId="urn:microsoft.com/office/officeart/2008/layout/VerticalCurvedList"/>
    <dgm:cxn modelId="{5153D1EA-CDA1-4714-9019-33BEBEC97C20}" type="presParOf" srcId="{A65E57E6-C903-417C-B1D2-1D8188FBBEF2}" destId="{EB61334B-2B4F-45ED-A16B-421013B94389}" srcOrd="2" destOrd="0" presId="urn:microsoft.com/office/officeart/2008/layout/VerticalCurvedList"/>
    <dgm:cxn modelId="{6240B48C-093C-439F-A4C9-9FD8D8C5D8DF}" type="presParOf" srcId="{EB61334B-2B4F-45ED-A16B-421013B94389}" destId="{679AA577-4EE5-4998-A953-5FFB4F1F0915}" srcOrd="0" destOrd="0" presId="urn:microsoft.com/office/officeart/2008/layout/VerticalCurvedList"/>
    <dgm:cxn modelId="{D4D40A14-665C-48C3-8D92-B4833D90543D}" type="presParOf" srcId="{A65E57E6-C903-417C-B1D2-1D8188FBBEF2}" destId="{91D1A809-CF17-486A-9E5D-ED0FFA5B57F1}" srcOrd="3" destOrd="0" presId="urn:microsoft.com/office/officeart/2008/layout/VerticalCurvedList"/>
    <dgm:cxn modelId="{E3B20E13-141C-4B36-9E7F-6D383C8DF6C2}" type="presParOf" srcId="{A65E57E6-C903-417C-B1D2-1D8188FBBEF2}" destId="{57AC38F4-AA6F-41D5-8216-F02E8739810B}" srcOrd="4" destOrd="0" presId="urn:microsoft.com/office/officeart/2008/layout/VerticalCurvedList"/>
    <dgm:cxn modelId="{FFBBD11F-1D81-43DB-B71C-6830E11DCD0C}" type="presParOf" srcId="{57AC38F4-AA6F-41D5-8216-F02E8739810B}" destId="{1C25196B-F2A3-4682-86E4-CBEA855D9709}" srcOrd="0" destOrd="0" presId="urn:microsoft.com/office/officeart/2008/layout/VerticalCurvedList"/>
    <dgm:cxn modelId="{36854212-1D2A-4865-B31B-8300AA6F2901}" type="presParOf" srcId="{A65E57E6-C903-417C-B1D2-1D8188FBBEF2}" destId="{AF072269-26B6-46F6-A093-2E2D98CF786F}" srcOrd="5" destOrd="0" presId="urn:microsoft.com/office/officeart/2008/layout/VerticalCurvedList"/>
    <dgm:cxn modelId="{D30E3DA6-6885-4A2B-ADE1-622126F6165B}" type="presParOf" srcId="{A65E57E6-C903-417C-B1D2-1D8188FBBEF2}" destId="{8B829B1C-56B8-40D4-B4C4-E312485557D3}" srcOrd="6" destOrd="0" presId="urn:microsoft.com/office/officeart/2008/layout/VerticalCurvedList"/>
    <dgm:cxn modelId="{A19C73F6-A334-4D09-BEF4-8FFAD56AB54D}" type="presParOf" srcId="{8B829B1C-56B8-40D4-B4C4-E312485557D3}" destId="{4FA51B47-CD22-4234-8256-9602629E7DEA}" srcOrd="0" destOrd="0" presId="urn:microsoft.com/office/officeart/2008/layout/VerticalCurvedList"/>
    <dgm:cxn modelId="{4AA2F880-32B5-4260-9212-3EF438ACFB78}" type="presParOf" srcId="{A65E57E6-C903-417C-B1D2-1D8188FBBEF2}" destId="{D51B089B-207F-4EC8-B203-352FDF13E5AD}" srcOrd="7" destOrd="0" presId="urn:microsoft.com/office/officeart/2008/layout/VerticalCurvedList"/>
    <dgm:cxn modelId="{BC517ACA-9780-49AB-81AE-60E7E73CC65B}" type="presParOf" srcId="{A65E57E6-C903-417C-B1D2-1D8188FBBEF2}" destId="{F411815D-1058-4717-A15C-E5587456CB5E}" srcOrd="8" destOrd="0" presId="urn:microsoft.com/office/officeart/2008/layout/VerticalCurvedList"/>
    <dgm:cxn modelId="{5604031E-9E5F-49C3-BE31-7ED33F4BDC6A}" type="presParOf" srcId="{F411815D-1058-4717-A15C-E5587456CB5E}" destId="{09A353A6-CE44-4BB0-AF19-C44E48D4AB37}" srcOrd="0" destOrd="0" presId="urn:microsoft.com/office/officeart/2008/layout/VerticalCurvedList"/>
    <dgm:cxn modelId="{0C9E9C7B-741E-4CC7-A23A-0FD4AEED4879}" type="presParOf" srcId="{A65E57E6-C903-417C-B1D2-1D8188FBBEF2}" destId="{B79616B2-ADA8-4E1E-8B2A-D2999890E77E}" srcOrd="9" destOrd="0" presId="urn:microsoft.com/office/officeart/2008/layout/VerticalCurvedList"/>
    <dgm:cxn modelId="{F06E2668-9C61-431A-8743-B3A80EF5E49E}" type="presParOf" srcId="{A65E57E6-C903-417C-B1D2-1D8188FBBEF2}" destId="{856798CE-7124-474E-BE68-88639D180E92}" srcOrd="10" destOrd="0" presId="urn:microsoft.com/office/officeart/2008/layout/VerticalCurvedList"/>
    <dgm:cxn modelId="{381EA3BB-EF06-43DF-A988-D566DBE874DF}" type="presParOf" srcId="{856798CE-7124-474E-BE68-88639D180E92}" destId="{3D66F7B6-D5FC-46A5-8C12-996E73BFD29E}" srcOrd="0" destOrd="0" presId="urn:microsoft.com/office/officeart/2008/layout/VerticalCurvedList"/>
    <dgm:cxn modelId="{F0A10F41-EC10-4DDE-B967-00705F398018}" type="presParOf" srcId="{A65E57E6-C903-417C-B1D2-1D8188FBBEF2}" destId="{360CE443-C329-42AE-B9A3-ED46A1DF494C}" srcOrd="11" destOrd="0" presId="urn:microsoft.com/office/officeart/2008/layout/VerticalCurvedList"/>
    <dgm:cxn modelId="{33FC5497-74C6-4928-A516-EB0736352D8D}" type="presParOf" srcId="{A65E57E6-C903-417C-B1D2-1D8188FBBEF2}" destId="{6AB75805-53BB-4E69-9B3B-5F09F504E44F}" srcOrd="12" destOrd="0" presId="urn:microsoft.com/office/officeart/2008/layout/VerticalCurvedList"/>
    <dgm:cxn modelId="{82FABBE7-A9E8-4537-BBD5-EDAC5451457E}" type="presParOf" srcId="{6AB75805-53BB-4E69-9B3B-5F09F504E44F}" destId="{F3AA47BD-AFAF-4DF7-B83B-91FE4D11E680}" srcOrd="0" destOrd="0" presId="urn:microsoft.com/office/officeart/2008/layout/VerticalCurvedList"/>
    <dgm:cxn modelId="{7FFEDDAB-4B2C-4B84-BBD0-43D84B21852A}" type="presParOf" srcId="{A65E57E6-C903-417C-B1D2-1D8188FBBEF2}" destId="{B268AB28-F776-4E1E-979D-A6E3C0113DD3}" srcOrd="13" destOrd="0" presId="urn:microsoft.com/office/officeart/2008/layout/VerticalCurvedList"/>
    <dgm:cxn modelId="{96DC58B9-AE82-408F-880A-0481DDB2A8BE}" type="presParOf" srcId="{A65E57E6-C903-417C-B1D2-1D8188FBBEF2}" destId="{C706D459-073D-4F6C-BB95-B83F9F2E3DB5}" srcOrd="14" destOrd="0" presId="urn:microsoft.com/office/officeart/2008/layout/VerticalCurvedList"/>
    <dgm:cxn modelId="{8DE8FC5F-2FF5-4642-BAD6-3C291B0D8398}" type="presParOf" srcId="{C706D459-073D-4F6C-BB95-B83F9F2E3DB5}" destId="{7C1D06B5-3330-4896-8891-DD0A1A50A6E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1414004-6A56-4C47-A12E-B6C3D100884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F5B0F8EC-172B-4512-B76F-2CE6A336C453}">
      <dgm:prSet/>
      <dgm:spPr/>
      <dgm:t>
        <a:bodyPr/>
        <a:lstStyle/>
        <a:p>
          <a:pPr rtl="0"/>
          <a:r>
            <a:rPr lang="en-US" smtClean="0"/>
            <a:t>Olumsuz duygusal yaşamlar ve anılar</a:t>
          </a:r>
          <a:endParaRPr lang="tr-TR"/>
        </a:p>
      </dgm:t>
    </dgm:pt>
    <dgm:pt modelId="{AF1C1D83-B48E-4DCA-8263-54E015A6EF58}" type="parTrans" cxnId="{072325B0-3807-4AA6-97C2-1D4589F3041C}">
      <dgm:prSet/>
      <dgm:spPr/>
      <dgm:t>
        <a:bodyPr/>
        <a:lstStyle/>
        <a:p>
          <a:endParaRPr lang="tr-TR"/>
        </a:p>
      </dgm:t>
    </dgm:pt>
    <dgm:pt modelId="{37BBFF7D-A0C5-4490-AF02-727BED78D38A}" type="sibTrans" cxnId="{072325B0-3807-4AA6-97C2-1D4589F3041C}">
      <dgm:prSet/>
      <dgm:spPr/>
      <dgm:t>
        <a:bodyPr/>
        <a:lstStyle/>
        <a:p>
          <a:endParaRPr lang="tr-TR"/>
        </a:p>
      </dgm:t>
    </dgm:pt>
    <dgm:pt modelId="{6AD13323-FC89-489A-AE9C-1F9EF8A5940C}">
      <dgm:prSet/>
      <dgm:spPr/>
      <dgm:t>
        <a:bodyPr/>
        <a:lstStyle/>
        <a:p>
          <a:pPr rtl="0"/>
          <a:r>
            <a:rPr lang="tr-TR" dirty="0" smtClean="0"/>
            <a:t>Gelecekte sağlıklı bir ilişki sürdürebilme güçlüğü</a:t>
          </a:r>
          <a:endParaRPr lang="tr-TR" dirty="0"/>
        </a:p>
      </dgm:t>
    </dgm:pt>
    <dgm:pt modelId="{E63C6532-44F8-40BD-910E-AEBC933CE4A1}" type="parTrans" cxnId="{4F53EC6A-0A91-4774-AAF7-93A11C4C971B}">
      <dgm:prSet/>
      <dgm:spPr/>
      <dgm:t>
        <a:bodyPr/>
        <a:lstStyle/>
        <a:p>
          <a:endParaRPr lang="tr-TR"/>
        </a:p>
      </dgm:t>
    </dgm:pt>
    <dgm:pt modelId="{CA3AA987-6422-4EAD-8306-05A39260965F}" type="sibTrans" cxnId="{4F53EC6A-0A91-4774-AAF7-93A11C4C971B}">
      <dgm:prSet/>
      <dgm:spPr/>
      <dgm:t>
        <a:bodyPr/>
        <a:lstStyle/>
        <a:p>
          <a:endParaRPr lang="tr-TR"/>
        </a:p>
      </dgm:t>
    </dgm:pt>
    <dgm:pt modelId="{AB97B031-0A8D-4F83-82F0-FDFBDE82F2FF}">
      <dgm:prSet/>
      <dgm:spPr/>
      <dgm:t>
        <a:bodyPr/>
        <a:lstStyle/>
        <a:p>
          <a:pPr rtl="0"/>
          <a:r>
            <a:rPr lang="tr-TR" dirty="0" smtClean="0"/>
            <a:t>Riskli cinsel davranışlar </a:t>
          </a:r>
          <a:r>
            <a:rPr lang="tr-TR" smtClean="0"/>
            <a:t>sergileme olasılığı</a:t>
          </a:r>
          <a:endParaRPr lang="tr-TR" dirty="0"/>
        </a:p>
      </dgm:t>
    </dgm:pt>
    <dgm:pt modelId="{EBB13C8D-1B90-4208-A379-D3028EC49D82}" type="parTrans" cxnId="{9A2C6B1A-69AB-4CFC-B7A3-2DD830CD1ED5}">
      <dgm:prSet/>
      <dgm:spPr/>
      <dgm:t>
        <a:bodyPr/>
        <a:lstStyle/>
        <a:p>
          <a:endParaRPr lang="tr-TR"/>
        </a:p>
      </dgm:t>
    </dgm:pt>
    <dgm:pt modelId="{B6100513-B68A-437B-9CD2-573602B68FC7}" type="sibTrans" cxnId="{9A2C6B1A-69AB-4CFC-B7A3-2DD830CD1ED5}">
      <dgm:prSet/>
      <dgm:spPr/>
      <dgm:t>
        <a:bodyPr/>
        <a:lstStyle/>
        <a:p>
          <a:endParaRPr lang="tr-TR"/>
        </a:p>
      </dgm:t>
    </dgm:pt>
    <dgm:pt modelId="{3B24F6AC-2B5A-4F09-A2C6-3DF7CAE73F9C}">
      <dgm:prSet/>
      <dgm:spPr/>
      <dgm:t>
        <a:bodyPr/>
        <a:lstStyle/>
        <a:p>
          <a:pPr rtl="0"/>
          <a:r>
            <a:rPr lang="en-US" smtClean="0"/>
            <a:t>Cinselliğini sevgi elde etmek, insanları man</a:t>
          </a:r>
          <a:r>
            <a:rPr lang="tr-TR" smtClean="0"/>
            <a:t>i</a:t>
          </a:r>
          <a:r>
            <a:rPr lang="en-US" smtClean="0"/>
            <a:t>p</a:t>
          </a:r>
          <a:r>
            <a:rPr lang="tr-TR" smtClean="0"/>
            <a:t>ü</a:t>
          </a:r>
          <a:r>
            <a:rPr lang="en-US" smtClean="0"/>
            <a:t>le etmek ve kimi zaman yaşamını idame ettirmek için kullanma</a:t>
          </a:r>
          <a:r>
            <a:rPr lang="tr-TR" smtClean="0"/>
            <a:t> davranışı</a:t>
          </a:r>
          <a:endParaRPr lang="tr-TR"/>
        </a:p>
      </dgm:t>
    </dgm:pt>
    <dgm:pt modelId="{4B3B22D3-F651-4C72-8D56-7A5401D4495B}" type="parTrans" cxnId="{48C2EC98-1545-43D9-B1EE-08426E1AFC40}">
      <dgm:prSet/>
      <dgm:spPr/>
      <dgm:t>
        <a:bodyPr/>
        <a:lstStyle/>
        <a:p>
          <a:endParaRPr lang="tr-TR"/>
        </a:p>
      </dgm:t>
    </dgm:pt>
    <dgm:pt modelId="{11997955-CDD4-4362-AD24-FD2A8E384246}" type="sibTrans" cxnId="{48C2EC98-1545-43D9-B1EE-08426E1AFC40}">
      <dgm:prSet/>
      <dgm:spPr/>
      <dgm:t>
        <a:bodyPr/>
        <a:lstStyle/>
        <a:p>
          <a:endParaRPr lang="tr-TR"/>
        </a:p>
      </dgm:t>
    </dgm:pt>
    <dgm:pt modelId="{D50ECD8F-631F-4DE2-8A45-B8865B449B73}" type="pres">
      <dgm:prSet presAssocID="{61414004-6A56-4C47-A12E-B6C3D1008849}" presName="Name0" presStyleCnt="0">
        <dgm:presLayoutVars>
          <dgm:chMax val="7"/>
          <dgm:chPref val="7"/>
          <dgm:dir/>
        </dgm:presLayoutVars>
      </dgm:prSet>
      <dgm:spPr/>
      <dgm:t>
        <a:bodyPr/>
        <a:lstStyle/>
        <a:p>
          <a:endParaRPr lang="tr-TR"/>
        </a:p>
      </dgm:t>
    </dgm:pt>
    <dgm:pt modelId="{C2F4B7B7-C9DE-4C43-BCF4-FA0C084B8585}" type="pres">
      <dgm:prSet presAssocID="{61414004-6A56-4C47-A12E-B6C3D1008849}" presName="Name1" presStyleCnt="0"/>
      <dgm:spPr/>
      <dgm:t>
        <a:bodyPr/>
        <a:lstStyle/>
        <a:p>
          <a:endParaRPr lang="tr-TR"/>
        </a:p>
      </dgm:t>
    </dgm:pt>
    <dgm:pt modelId="{4C46DE34-01C1-443A-A176-AF46E72B1CA0}" type="pres">
      <dgm:prSet presAssocID="{61414004-6A56-4C47-A12E-B6C3D1008849}" presName="cycle" presStyleCnt="0"/>
      <dgm:spPr/>
      <dgm:t>
        <a:bodyPr/>
        <a:lstStyle/>
        <a:p>
          <a:endParaRPr lang="tr-TR"/>
        </a:p>
      </dgm:t>
    </dgm:pt>
    <dgm:pt modelId="{D01C3E6D-1C27-49C3-BA69-0AE70A9D242E}" type="pres">
      <dgm:prSet presAssocID="{61414004-6A56-4C47-A12E-B6C3D1008849}" presName="srcNode" presStyleLbl="node1" presStyleIdx="0" presStyleCnt="4"/>
      <dgm:spPr/>
      <dgm:t>
        <a:bodyPr/>
        <a:lstStyle/>
        <a:p>
          <a:endParaRPr lang="tr-TR"/>
        </a:p>
      </dgm:t>
    </dgm:pt>
    <dgm:pt modelId="{F02529AE-67F7-4CC9-82B6-16712F593A7E}" type="pres">
      <dgm:prSet presAssocID="{61414004-6A56-4C47-A12E-B6C3D1008849}" presName="conn" presStyleLbl="parChTrans1D2" presStyleIdx="0" presStyleCnt="1"/>
      <dgm:spPr/>
      <dgm:t>
        <a:bodyPr/>
        <a:lstStyle/>
        <a:p>
          <a:endParaRPr lang="tr-TR"/>
        </a:p>
      </dgm:t>
    </dgm:pt>
    <dgm:pt modelId="{6C77548D-5FD4-40D2-84EC-F799BFAEBDA9}" type="pres">
      <dgm:prSet presAssocID="{61414004-6A56-4C47-A12E-B6C3D1008849}" presName="extraNode" presStyleLbl="node1" presStyleIdx="0" presStyleCnt="4"/>
      <dgm:spPr/>
      <dgm:t>
        <a:bodyPr/>
        <a:lstStyle/>
        <a:p>
          <a:endParaRPr lang="tr-TR"/>
        </a:p>
      </dgm:t>
    </dgm:pt>
    <dgm:pt modelId="{5BE147AA-09AE-479B-815E-66415C15A068}" type="pres">
      <dgm:prSet presAssocID="{61414004-6A56-4C47-A12E-B6C3D1008849}" presName="dstNode" presStyleLbl="node1" presStyleIdx="0" presStyleCnt="4"/>
      <dgm:spPr/>
      <dgm:t>
        <a:bodyPr/>
        <a:lstStyle/>
        <a:p>
          <a:endParaRPr lang="tr-TR"/>
        </a:p>
      </dgm:t>
    </dgm:pt>
    <dgm:pt modelId="{555F301E-F96A-4BBF-85E3-6A239A84498D}" type="pres">
      <dgm:prSet presAssocID="{F5B0F8EC-172B-4512-B76F-2CE6A336C453}" presName="text_1" presStyleLbl="node1" presStyleIdx="0" presStyleCnt="4">
        <dgm:presLayoutVars>
          <dgm:bulletEnabled val="1"/>
        </dgm:presLayoutVars>
      </dgm:prSet>
      <dgm:spPr/>
      <dgm:t>
        <a:bodyPr/>
        <a:lstStyle/>
        <a:p>
          <a:endParaRPr lang="tr-TR"/>
        </a:p>
      </dgm:t>
    </dgm:pt>
    <dgm:pt modelId="{DF6283B7-08A9-4E7F-B50B-2D7D5373EC6A}" type="pres">
      <dgm:prSet presAssocID="{F5B0F8EC-172B-4512-B76F-2CE6A336C453}" presName="accent_1" presStyleCnt="0"/>
      <dgm:spPr/>
      <dgm:t>
        <a:bodyPr/>
        <a:lstStyle/>
        <a:p>
          <a:endParaRPr lang="tr-TR"/>
        </a:p>
      </dgm:t>
    </dgm:pt>
    <dgm:pt modelId="{BFA1DD55-2777-470E-B09F-7E26463A2BFC}" type="pres">
      <dgm:prSet presAssocID="{F5B0F8EC-172B-4512-B76F-2CE6A336C453}" presName="accentRepeatNode" presStyleLbl="solidFgAcc1" presStyleIdx="0" presStyleCnt="4"/>
      <dgm:spPr/>
      <dgm:t>
        <a:bodyPr/>
        <a:lstStyle/>
        <a:p>
          <a:endParaRPr lang="tr-TR"/>
        </a:p>
      </dgm:t>
    </dgm:pt>
    <dgm:pt modelId="{A1990CF0-5D3F-4E29-AAB1-9B7BB6451AB0}" type="pres">
      <dgm:prSet presAssocID="{6AD13323-FC89-489A-AE9C-1F9EF8A5940C}" presName="text_2" presStyleLbl="node1" presStyleIdx="1" presStyleCnt="4">
        <dgm:presLayoutVars>
          <dgm:bulletEnabled val="1"/>
        </dgm:presLayoutVars>
      </dgm:prSet>
      <dgm:spPr/>
      <dgm:t>
        <a:bodyPr/>
        <a:lstStyle/>
        <a:p>
          <a:endParaRPr lang="tr-TR"/>
        </a:p>
      </dgm:t>
    </dgm:pt>
    <dgm:pt modelId="{F59C549B-8AB2-45DE-A294-A1AA6B2D2971}" type="pres">
      <dgm:prSet presAssocID="{6AD13323-FC89-489A-AE9C-1F9EF8A5940C}" presName="accent_2" presStyleCnt="0"/>
      <dgm:spPr/>
      <dgm:t>
        <a:bodyPr/>
        <a:lstStyle/>
        <a:p>
          <a:endParaRPr lang="tr-TR"/>
        </a:p>
      </dgm:t>
    </dgm:pt>
    <dgm:pt modelId="{EDF68091-4995-4855-9508-A51B16A7C6DF}" type="pres">
      <dgm:prSet presAssocID="{6AD13323-FC89-489A-AE9C-1F9EF8A5940C}" presName="accentRepeatNode" presStyleLbl="solidFgAcc1" presStyleIdx="1" presStyleCnt="4"/>
      <dgm:spPr/>
      <dgm:t>
        <a:bodyPr/>
        <a:lstStyle/>
        <a:p>
          <a:endParaRPr lang="tr-TR"/>
        </a:p>
      </dgm:t>
    </dgm:pt>
    <dgm:pt modelId="{FBC3B5A5-2E55-4EEA-A8FA-1AA7644F7CCA}" type="pres">
      <dgm:prSet presAssocID="{AB97B031-0A8D-4F83-82F0-FDFBDE82F2FF}" presName="text_3" presStyleLbl="node1" presStyleIdx="2" presStyleCnt="4">
        <dgm:presLayoutVars>
          <dgm:bulletEnabled val="1"/>
        </dgm:presLayoutVars>
      </dgm:prSet>
      <dgm:spPr/>
      <dgm:t>
        <a:bodyPr/>
        <a:lstStyle/>
        <a:p>
          <a:endParaRPr lang="tr-TR"/>
        </a:p>
      </dgm:t>
    </dgm:pt>
    <dgm:pt modelId="{F964700A-EB32-404A-8338-EF9D659F8C3F}" type="pres">
      <dgm:prSet presAssocID="{AB97B031-0A8D-4F83-82F0-FDFBDE82F2FF}" presName="accent_3" presStyleCnt="0"/>
      <dgm:spPr/>
      <dgm:t>
        <a:bodyPr/>
        <a:lstStyle/>
        <a:p>
          <a:endParaRPr lang="tr-TR"/>
        </a:p>
      </dgm:t>
    </dgm:pt>
    <dgm:pt modelId="{0714527C-B7B0-433F-A156-CCD91FA1605D}" type="pres">
      <dgm:prSet presAssocID="{AB97B031-0A8D-4F83-82F0-FDFBDE82F2FF}" presName="accentRepeatNode" presStyleLbl="solidFgAcc1" presStyleIdx="2" presStyleCnt="4"/>
      <dgm:spPr/>
      <dgm:t>
        <a:bodyPr/>
        <a:lstStyle/>
        <a:p>
          <a:endParaRPr lang="tr-TR"/>
        </a:p>
      </dgm:t>
    </dgm:pt>
    <dgm:pt modelId="{7C86BE6A-4379-42DB-828B-1E45583A4CDA}" type="pres">
      <dgm:prSet presAssocID="{3B24F6AC-2B5A-4F09-A2C6-3DF7CAE73F9C}" presName="text_4" presStyleLbl="node1" presStyleIdx="3" presStyleCnt="4">
        <dgm:presLayoutVars>
          <dgm:bulletEnabled val="1"/>
        </dgm:presLayoutVars>
      </dgm:prSet>
      <dgm:spPr/>
      <dgm:t>
        <a:bodyPr/>
        <a:lstStyle/>
        <a:p>
          <a:endParaRPr lang="tr-TR"/>
        </a:p>
      </dgm:t>
    </dgm:pt>
    <dgm:pt modelId="{A9BC6364-C1F4-41D0-A0C1-488493E0BC0A}" type="pres">
      <dgm:prSet presAssocID="{3B24F6AC-2B5A-4F09-A2C6-3DF7CAE73F9C}" presName="accent_4" presStyleCnt="0"/>
      <dgm:spPr/>
      <dgm:t>
        <a:bodyPr/>
        <a:lstStyle/>
        <a:p>
          <a:endParaRPr lang="tr-TR"/>
        </a:p>
      </dgm:t>
    </dgm:pt>
    <dgm:pt modelId="{F714B95D-AE45-446B-A407-93C668D9B71C}" type="pres">
      <dgm:prSet presAssocID="{3B24F6AC-2B5A-4F09-A2C6-3DF7CAE73F9C}" presName="accentRepeatNode" presStyleLbl="solidFgAcc1" presStyleIdx="3" presStyleCnt="4"/>
      <dgm:spPr/>
      <dgm:t>
        <a:bodyPr/>
        <a:lstStyle/>
        <a:p>
          <a:endParaRPr lang="tr-TR"/>
        </a:p>
      </dgm:t>
    </dgm:pt>
  </dgm:ptLst>
  <dgm:cxnLst>
    <dgm:cxn modelId="{EFF8A1D3-5C5E-46A0-967F-0C50409A8EBB}" type="presOf" srcId="{3B24F6AC-2B5A-4F09-A2C6-3DF7CAE73F9C}" destId="{7C86BE6A-4379-42DB-828B-1E45583A4CDA}" srcOrd="0" destOrd="0" presId="urn:microsoft.com/office/officeart/2008/layout/VerticalCurvedList"/>
    <dgm:cxn modelId="{9A2C6B1A-69AB-4CFC-B7A3-2DD830CD1ED5}" srcId="{61414004-6A56-4C47-A12E-B6C3D1008849}" destId="{AB97B031-0A8D-4F83-82F0-FDFBDE82F2FF}" srcOrd="2" destOrd="0" parTransId="{EBB13C8D-1B90-4208-A379-D3028EC49D82}" sibTransId="{B6100513-B68A-437B-9CD2-573602B68FC7}"/>
    <dgm:cxn modelId="{48C2EC98-1545-43D9-B1EE-08426E1AFC40}" srcId="{61414004-6A56-4C47-A12E-B6C3D1008849}" destId="{3B24F6AC-2B5A-4F09-A2C6-3DF7CAE73F9C}" srcOrd="3" destOrd="0" parTransId="{4B3B22D3-F651-4C72-8D56-7A5401D4495B}" sibTransId="{11997955-CDD4-4362-AD24-FD2A8E384246}"/>
    <dgm:cxn modelId="{ABBB5DAD-4B50-402A-802C-CA726407574D}" type="presOf" srcId="{61414004-6A56-4C47-A12E-B6C3D1008849}" destId="{D50ECD8F-631F-4DE2-8A45-B8865B449B73}" srcOrd="0" destOrd="0" presId="urn:microsoft.com/office/officeart/2008/layout/VerticalCurvedList"/>
    <dgm:cxn modelId="{6CE5F413-2288-47B1-9AA7-57E9E2EC2E1C}" type="presOf" srcId="{37BBFF7D-A0C5-4490-AF02-727BED78D38A}" destId="{F02529AE-67F7-4CC9-82B6-16712F593A7E}" srcOrd="0" destOrd="0" presId="urn:microsoft.com/office/officeart/2008/layout/VerticalCurvedList"/>
    <dgm:cxn modelId="{072325B0-3807-4AA6-97C2-1D4589F3041C}" srcId="{61414004-6A56-4C47-A12E-B6C3D1008849}" destId="{F5B0F8EC-172B-4512-B76F-2CE6A336C453}" srcOrd="0" destOrd="0" parTransId="{AF1C1D83-B48E-4DCA-8263-54E015A6EF58}" sibTransId="{37BBFF7D-A0C5-4490-AF02-727BED78D38A}"/>
    <dgm:cxn modelId="{FCF84919-654E-437D-9569-731AD0952E66}" type="presOf" srcId="{F5B0F8EC-172B-4512-B76F-2CE6A336C453}" destId="{555F301E-F96A-4BBF-85E3-6A239A84498D}" srcOrd="0" destOrd="0" presId="urn:microsoft.com/office/officeart/2008/layout/VerticalCurvedList"/>
    <dgm:cxn modelId="{5C017275-BA4B-4EE0-A0A2-8B6F5A430F8C}" type="presOf" srcId="{6AD13323-FC89-489A-AE9C-1F9EF8A5940C}" destId="{A1990CF0-5D3F-4E29-AAB1-9B7BB6451AB0}" srcOrd="0" destOrd="0" presId="urn:microsoft.com/office/officeart/2008/layout/VerticalCurvedList"/>
    <dgm:cxn modelId="{4F53EC6A-0A91-4774-AAF7-93A11C4C971B}" srcId="{61414004-6A56-4C47-A12E-B6C3D1008849}" destId="{6AD13323-FC89-489A-AE9C-1F9EF8A5940C}" srcOrd="1" destOrd="0" parTransId="{E63C6532-44F8-40BD-910E-AEBC933CE4A1}" sibTransId="{CA3AA987-6422-4EAD-8306-05A39260965F}"/>
    <dgm:cxn modelId="{606B43CA-7B7B-450E-B44B-EC5C31D6A8CC}" type="presOf" srcId="{AB97B031-0A8D-4F83-82F0-FDFBDE82F2FF}" destId="{FBC3B5A5-2E55-4EEA-A8FA-1AA7644F7CCA}" srcOrd="0" destOrd="0" presId="urn:microsoft.com/office/officeart/2008/layout/VerticalCurvedList"/>
    <dgm:cxn modelId="{EE710226-EAAE-48A8-B667-CAFA69D94A23}" type="presParOf" srcId="{D50ECD8F-631F-4DE2-8A45-B8865B449B73}" destId="{C2F4B7B7-C9DE-4C43-BCF4-FA0C084B8585}" srcOrd="0" destOrd="0" presId="urn:microsoft.com/office/officeart/2008/layout/VerticalCurvedList"/>
    <dgm:cxn modelId="{4F46960A-071D-4A67-966A-7537412DC3F7}" type="presParOf" srcId="{C2F4B7B7-C9DE-4C43-BCF4-FA0C084B8585}" destId="{4C46DE34-01C1-443A-A176-AF46E72B1CA0}" srcOrd="0" destOrd="0" presId="urn:microsoft.com/office/officeart/2008/layout/VerticalCurvedList"/>
    <dgm:cxn modelId="{DBB8BA65-6C93-45E4-BB57-B0AC66DC464C}" type="presParOf" srcId="{4C46DE34-01C1-443A-A176-AF46E72B1CA0}" destId="{D01C3E6D-1C27-49C3-BA69-0AE70A9D242E}" srcOrd="0" destOrd="0" presId="urn:microsoft.com/office/officeart/2008/layout/VerticalCurvedList"/>
    <dgm:cxn modelId="{120A007A-4445-41DA-B94A-7BBC122B5B2C}" type="presParOf" srcId="{4C46DE34-01C1-443A-A176-AF46E72B1CA0}" destId="{F02529AE-67F7-4CC9-82B6-16712F593A7E}" srcOrd="1" destOrd="0" presId="urn:microsoft.com/office/officeart/2008/layout/VerticalCurvedList"/>
    <dgm:cxn modelId="{CED30DF3-67BD-4959-AFD5-48C53C37DD24}" type="presParOf" srcId="{4C46DE34-01C1-443A-A176-AF46E72B1CA0}" destId="{6C77548D-5FD4-40D2-84EC-F799BFAEBDA9}" srcOrd="2" destOrd="0" presId="urn:microsoft.com/office/officeart/2008/layout/VerticalCurvedList"/>
    <dgm:cxn modelId="{F829004A-729F-4F5C-9D70-1D879001BF36}" type="presParOf" srcId="{4C46DE34-01C1-443A-A176-AF46E72B1CA0}" destId="{5BE147AA-09AE-479B-815E-66415C15A068}" srcOrd="3" destOrd="0" presId="urn:microsoft.com/office/officeart/2008/layout/VerticalCurvedList"/>
    <dgm:cxn modelId="{50685C78-1935-4D86-8CC0-86010E814305}" type="presParOf" srcId="{C2F4B7B7-C9DE-4C43-BCF4-FA0C084B8585}" destId="{555F301E-F96A-4BBF-85E3-6A239A84498D}" srcOrd="1" destOrd="0" presId="urn:microsoft.com/office/officeart/2008/layout/VerticalCurvedList"/>
    <dgm:cxn modelId="{A0375C1F-C18B-41A9-874A-CAB1AB042593}" type="presParOf" srcId="{C2F4B7B7-C9DE-4C43-BCF4-FA0C084B8585}" destId="{DF6283B7-08A9-4E7F-B50B-2D7D5373EC6A}" srcOrd="2" destOrd="0" presId="urn:microsoft.com/office/officeart/2008/layout/VerticalCurvedList"/>
    <dgm:cxn modelId="{2A591C84-4348-4569-B021-3DA99055C1FE}" type="presParOf" srcId="{DF6283B7-08A9-4E7F-B50B-2D7D5373EC6A}" destId="{BFA1DD55-2777-470E-B09F-7E26463A2BFC}" srcOrd="0" destOrd="0" presId="urn:microsoft.com/office/officeart/2008/layout/VerticalCurvedList"/>
    <dgm:cxn modelId="{44F6A8DC-4DB7-4349-A558-6E81586CB796}" type="presParOf" srcId="{C2F4B7B7-C9DE-4C43-BCF4-FA0C084B8585}" destId="{A1990CF0-5D3F-4E29-AAB1-9B7BB6451AB0}" srcOrd="3" destOrd="0" presId="urn:microsoft.com/office/officeart/2008/layout/VerticalCurvedList"/>
    <dgm:cxn modelId="{3A1915ED-29A5-4C81-ADFF-63DB0A07FE0C}" type="presParOf" srcId="{C2F4B7B7-C9DE-4C43-BCF4-FA0C084B8585}" destId="{F59C549B-8AB2-45DE-A294-A1AA6B2D2971}" srcOrd="4" destOrd="0" presId="urn:microsoft.com/office/officeart/2008/layout/VerticalCurvedList"/>
    <dgm:cxn modelId="{3C5837C8-0EB3-45F6-8FEC-5EF3008F540C}" type="presParOf" srcId="{F59C549B-8AB2-45DE-A294-A1AA6B2D2971}" destId="{EDF68091-4995-4855-9508-A51B16A7C6DF}" srcOrd="0" destOrd="0" presId="urn:microsoft.com/office/officeart/2008/layout/VerticalCurvedList"/>
    <dgm:cxn modelId="{D8ED8305-1473-4824-87A0-21F726808F4E}" type="presParOf" srcId="{C2F4B7B7-C9DE-4C43-BCF4-FA0C084B8585}" destId="{FBC3B5A5-2E55-4EEA-A8FA-1AA7644F7CCA}" srcOrd="5" destOrd="0" presId="urn:microsoft.com/office/officeart/2008/layout/VerticalCurvedList"/>
    <dgm:cxn modelId="{BABD3044-5989-4B63-8EA0-4CB01A5F1F4E}" type="presParOf" srcId="{C2F4B7B7-C9DE-4C43-BCF4-FA0C084B8585}" destId="{F964700A-EB32-404A-8338-EF9D659F8C3F}" srcOrd="6" destOrd="0" presId="urn:microsoft.com/office/officeart/2008/layout/VerticalCurvedList"/>
    <dgm:cxn modelId="{11A856F6-243A-4283-B671-69E4589DFF44}" type="presParOf" srcId="{F964700A-EB32-404A-8338-EF9D659F8C3F}" destId="{0714527C-B7B0-433F-A156-CCD91FA1605D}" srcOrd="0" destOrd="0" presId="urn:microsoft.com/office/officeart/2008/layout/VerticalCurvedList"/>
    <dgm:cxn modelId="{296F329A-5AB3-41C5-8FD0-9F0C0D05F65D}" type="presParOf" srcId="{C2F4B7B7-C9DE-4C43-BCF4-FA0C084B8585}" destId="{7C86BE6A-4379-42DB-828B-1E45583A4CDA}" srcOrd="7" destOrd="0" presId="urn:microsoft.com/office/officeart/2008/layout/VerticalCurvedList"/>
    <dgm:cxn modelId="{E359DE42-297E-4CF7-A06A-DAEFF4C53326}" type="presParOf" srcId="{C2F4B7B7-C9DE-4C43-BCF4-FA0C084B8585}" destId="{A9BC6364-C1F4-41D0-A0C1-488493E0BC0A}" srcOrd="8" destOrd="0" presId="urn:microsoft.com/office/officeart/2008/layout/VerticalCurvedList"/>
    <dgm:cxn modelId="{4943DC41-B4BA-499F-BF01-3CE7B14A518D}" type="presParOf" srcId="{A9BC6364-C1F4-41D0-A0C1-488493E0BC0A}" destId="{F714B95D-AE45-446B-A407-93C668D9B71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FDFE1-0AAF-472A-A584-4534D802B032}" type="doc">
      <dgm:prSet loTypeId="urn:microsoft.com/office/officeart/2005/8/layout/hProcess4" loCatId="process" qsTypeId="urn:microsoft.com/office/officeart/2005/8/quickstyle/3d5" qsCatId="3D" csTypeId="urn:microsoft.com/office/officeart/2005/8/colors/accent1_2" csCatId="accent1" phldr="1"/>
      <dgm:spPr/>
      <dgm:t>
        <a:bodyPr/>
        <a:lstStyle/>
        <a:p>
          <a:endParaRPr lang="tr-TR"/>
        </a:p>
      </dgm:t>
    </dgm:pt>
    <dgm:pt modelId="{1C42D5A1-0D3A-4DF9-957A-E2E51A9F04E3}">
      <dgm:prSet/>
      <dgm:spPr/>
      <dgm:t>
        <a:bodyPr/>
        <a:lstStyle/>
        <a:p>
          <a:pPr rtl="0"/>
          <a:r>
            <a:rPr lang="en-GB" dirty="0" smtClean="0"/>
            <a:t>Oral-genital, genital-genital, genital-</a:t>
          </a:r>
          <a:r>
            <a:rPr lang="en-GB" dirty="0" err="1" smtClean="0"/>
            <a:t>rektal</a:t>
          </a:r>
          <a:r>
            <a:rPr lang="en-GB" dirty="0" smtClean="0"/>
            <a:t>, el </a:t>
          </a:r>
          <a:r>
            <a:rPr lang="en-GB" dirty="0" err="1" smtClean="0"/>
            <a:t>ile</a:t>
          </a:r>
          <a:r>
            <a:rPr lang="en-GB" dirty="0" smtClean="0"/>
            <a:t> </a:t>
          </a:r>
          <a:r>
            <a:rPr lang="tr-TR" dirty="0" smtClean="0"/>
            <a:t>ya da bir cisimle </a:t>
          </a:r>
          <a:r>
            <a:rPr lang="en-GB" dirty="0" smtClean="0"/>
            <a:t>genital </a:t>
          </a:r>
          <a:r>
            <a:rPr lang="en-GB" dirty="0" err="1" smtClean="0"/>
            <a:t>temas</a:t>
          </a:r>
          <a:r>
            <a:rPr lang="en-GB" dirty="0" smtClean="0"/>
            <a:t>, </a:t>
          </a:r>
          <a:r>
            <a:rPr lang="en-GB" dirty="0" err="1" smtClean="0"/>
            <a:t>rektal</a:t>
          </a:r>
          <a:r>
            <a:rPr lang="en-GB" dirty="0" smtClean="0"/>
            <a:t> </a:t>
          </a:r>
          <a:r>
            <a:rPr lang="en-GB" dirty="0" err="1" smtClean="0"/>
            <a:t>bölgelere</a:t>
          </a:r>
          <a:r>
            <a:rPr lang="en-GB" dirty="0" smtClean="0"/>
            <a:t>, </a:t>
          </a:r>
          <a:r>
            <a:rPr lang="en-GB" dirty="0" err="1" smtClean="0"/>
            <a:t>veya</a:t>
          </a:r>
          <a:r>
            <a:rPr lang="en-GB" dirty="0" smtClean="0"/>
            <a:t> </a:t>
          </a:r>
          <a:r>
            <a:rPr lang="en-GB" dirty="0" err="1" smtClean="0"/>
            <a:t>vücudun</a:t>
          </a:r>
          <a:r>
            <a:rPr lang="en-GB" dirty="0" smtClean="0"/>
            <a:t> </a:t>
          </a:r>
          <a:r>
            <a:rPr lang="en-GB" dirty="0" err="1" smtClean="0"/>
            <a:t>diğer</a:t>
          </a:r>
          <a:r>
            <a:rPr lang="en-GB" dirty="0" smtClean="0"/>
            <a:t> </a:t>
          </a:r>
          <a:r>
            <a:rPr lang="en-GB" dirty="0" err="1" smtClean="0"/>
            <a:t>bölgelerine</a:t>
          </a:r>
          <a:r>
            <a:rPr lang="en-GB" dirty="0" smtClean="0"/>
            <a:t> </a:t>
          </a:r>
          <a:r>
            <a:rPr lang="en-GB" dirty="0" err="1" smtClean="0"/>
            <a:t>dokunma</a:t>
          </a:r>
          <a:endParaRPr lang="tr-TR" dirty="0"/>
        </a:p>
      </dgm:t>
    </dgm:pt>
    <dgm:pt modelId="{969EBAB2-02E7-49EF-AA94-F4C43C8D70B4}" type="parTrans" cxnId="{E824D208-FD1D-491C-A606-3960C33C23E9}">
      <dgm:prSet/>
      <dgm:spPr/>
      <dgm:t>
        <a:bodyPr/>
        <a:lstStyle/>
        <a:p>
          <a:endParaRPr lang="tr-TR"/>
        </a:p>
      </dgm:t>
    </dgm:pt>
    <dgm:pt modelId="{8B56D8AB-7882-42A9-9431-C241145C9728}" type="sibTrans" cxnId="{E824D208-FD1D-491C-A606-3960C33C23E9}">
      <dgm:prSet/>
      <dgm:spPr/>
      <dgm:t>
        <a:bodyPr/>
        <a:lstStyle/>
        <a:p>
          <a:endParaRPr lang="tr-TR"/>
        </a:p>
      </dgm:t>
    </dgm:pt>
    <dgm:pt modelId="{FCD0A7BB-3BB6-42EB-9F51-E7CA92BD7469}">
      <dgm:prSet/>
      <dgm:spPr/>
      <dgm:t>
        <a:bodyPr/>
        <a:lstStyle/>
        <a:p>
          <a:pPr rtl="0"/>
          <a:r>
            <a:rPr lang="tr-TR" dirty="0" smtClean="0"/>
            <a:t>Bu eylemler çocuğa dokunarak ya da çocuğun istismarcıya dokunması istenerek  gerçekleşebilir.</a:t>
          </a:r>
          <a:endParaRPr lang="tr-TR" dirty="0"/>
        </a:p>
      </dgm:t>
    </dgm:pt>
    <dgm:pt modelId="{B411150D-8DB5-4BF2-A597-D996F3D9EBD0}" type="parTrans" cxnId="{5049170B-DBE6-4462-B0F8-E1B5C164567D}">
      <dgm:prSet/>
      <dgm:spPr/>
      <dgm:t>
        <a:bodyPr/>
        <a:lstStyle/>
        <a:p>
          <a:endParaRPr lang="tr-TR"/>
        </a:p>
      </dgm:t>
    </dgm:pt>
    <dgm:pt modelId="{96B3DBF5-CD1B-47AE-8A0B-942B8891D6BC}" type="sibTrans" cxnId="{5049170B-DBE6-4462-B0F8-E1B5C164567D}">
      <dgm:prSet/>
      <dgm:spPr/>
      <dgm:t>
        <a:bodyPr/>
        <a:lstStyle/>
        <a:p>
          <a:endParaRPr lang="tr-TR"/>
        </a:p>
      </dgm:t>
    </dgm:pt>
    <dgm:pt modelId="{01D4D817-4664-4672-9BF9-73AB8F7B6F6D}" type="pres">
      <dgm:prSet presAssocID="{93DFDFE1-0AAF-472A-A584-4534D802B032}" presName="Name0" presStyleCnt="0">
        <dgm:presLayoutVars>
          <dgm:dir/>
          <dgm:animLvl val="lvl"/>
          <dgm:resizeHandles val="exact"/>
        </dgm:presLayoutVars>
      </dgm:prSet>
      <dgm:spPr/>
      <dgm:t>
        <a:bodyPr/>
        <a:lstStyle/>
        <a:p>
          <a:endParaRPr lang="tr-TR"/>
        </a:p>
      </dgm:t>
    </dgm:pt>
    <dgm:pt modelId="{C4FC6F45-E81C-4D86-9C93-04560776C8CC}" type="pres">
      <dgm:prSet presAssocID="{93DFDFE1-0AAF-472A-A584-4534D802B032}" presName="tSp" presStyleCnt="0"/>
      <dgm:spPr/>
      <dgm:t>
        <a:bodyPr/>
        <a:lstStyle/>
        <a:p>
          <a:endParaRPr lang="tr-TR"/>
        </a:p>
      </dgm:t>
    </dgm:pt>
    <dgm:pt modelId="{B539DC62-3DA9-4D65-BC45-4CB8A2EC0FBF}" type="pres">
      <dgm:prSet presAssocID="{93DFDFE1-0AAF-472A-A584-4534D802B032}" presName="bSp" presStyleCnt="0"/>
      <dgm:spPr/>
      <dgm:t>
        <a:bodyPr/>
        <a:lstStyle/>
        <a:p>
          <a:endParaRPr lang="tr-TR"/>
        </a:p>
      </dgm:t>
    </dgm:pt>
    <dgm:pt modelId="{2F0AC67F-22FB-4A77-9FED-D4B288B03B50}" type="pres">
      <dgm:prSet presAssocID="{93DFDFE1-0AAF-472A-A584-4534D802B032}" presName="process" presStyleCnt="0"/>
      <dgm:spPr/>
      <dgm:t>
        <a:bodyPr/>
        <a:lstStyle/>
        <a:p>
          <a:endParaRPr lang="tr-TR"/>
        </a:p>
      </dgm:t>
    </dgm:pt>
    <dgm:pt modelId="{A881C94E-2D49-4EF5-8988-69EDEFE05BE0}" type="pres">
      <dgm:prSet presAssocID="{1C42D5A1-0D3A-4DF9-957A-E2E51A9F04E3}" presName="composite1" presStyleCnt="0"/>
      <dgm:spPr/>
      <dgm:t>
        <a:bodyPr/>
        <a:lstStyle/>
        <a:p>
          <a:endParaRPr lang="tr-TR"/>
        </a:p>
      </dgm:t>
    </dgm:pt>
    <dgm:pt modelId="{0E8CD617-11B0-4136-BE73-0B362E974292}" type="pres">
      <dgm:prSet presAssocID="{1C42D5A1-0D3A-4DF9-957A-E2E51A9F04E3}" presName="dummyNode1" presStyleLbl="node1" presStyleIdx="0" presStyleCnt="2"/>
      <dgm:spPr/>
      <dgm:t>
        <a:bodyPr/>
        <a:lstStyle/>
        <a:p>
          <a:endParaRPr lang="tr-TR"/>
        </a:p>
      </dgm:t>
    </dgm:pt>
    <dgm:pt modelId="{C7625357-608D-4170-960F-B32265A67CA9}" type="pres">
      <dgm:prSet presAssocID="{1C42D5A1-0D3A-4DF9-957A-E2E51A9F04E3}" presName="childNode1" presStyleLbl="bgAcc1" presStyleIdx="0" presStyleCnt="2">
        <dgm:presLayoutVars>
          <dgm:bulletEnabled val="1"/>
        </dgm:presLayoutVars>
      </dgm:prSet>
      <dgm:spPr/>
      <dgm:t>
        <a:bodyPr/>
        <a:lstStyle/>
        <a:p>
          <a:endParaRPr lang="tr-TR"/>
        </a:p>
      </dgm:t>
    </dgm:pt>
    <dgm:pt modelId="{C8312A74-65D9-4614-9FD8-2358351E6C24}" type="pres">
      <dgm:prSet presAssocID="{1C42D5A1-0D3A-4DF9-957A-E2E51A9F04E3}" presName="childNode1tx" presStyleLbl="bgAcc1" presStyleIdx="0" presStyleCnt="2">
        <dgm:presLayoutVars>
          <dgm:bulletEnabled val="1"/>
        </dgm:presLayoutVars>
      </dgm:prSet>
      <dgm:spPr/>
      <dgm:t>
        <a:bodyPr/>
        <a:lstStyle/>
        <a:p>
          <a:endParaRPr lang="tr-TR"/>
        </a:p>
      </dgm:t>
    </dgm:pt>
    <dgm:pt modelId="{AAA67A1A-BD0B-4C52-8FAD-BC70E5D37AB5}" type="pres">
      <dgm:prSet presAssocID="{1C42D5A1-0D3A-4DF9-957A-E2E51A9F04E3}" presName="parentNode1" presStyleLbl="node1" presStyleIdx="0" presStyleCnt="2" custScaleY="156860" custLinFactNeighborX="-14954" custLinFactNeighborY="-55997">
        <dgm:presLayoutVars>
          <dgm:chMax val="1"/>
          <dgm:bulletEnabled val="1"/>
        </dgm:presLayoutVars>
      </dgm:prSet>
      <dgm:spPr/>
      <dgm:t>
        <a:bodyPr/>
        <a:lstStyle/>
        <a:p>
          <a:endParaRPr lang="tr-TR"/>
        </a:p>
      </dgm:t>
    </dgm:pt>
    <dgm:pt modelId="{428767C8-27E5-4963-B1AE-E5D667854E3C}" type="pres">
      <dgm:prSet presAssocID="{1C42D5A1-0D3A-4DF9-957A-E2E51A9F04E3}" presName="connSite1" presStyleCnt="0"/>
      <dgm:spPr/>
      <dgm:t>
        <a:bodyPr/>
        <a:lstStyle/>
        <a:p>
          <a:endParaRPr lang="tr-TR"/>
        </a:p>
      </dgm:t>
    </dgm:pt>
    <dgm:pt modelId="{359BB361-DF03-4786-9EFB-E6406C89F0D3}" type="pres">
      <dgm:prSet presAssocID="{8B56D8AB-7882-42A9-9431-C241145C9728}" presName="Name9" presStyleLbl="sibTrans2D1" presStyleIdx="0" presStyleCnt="1" custAng="21258469" custLinFactNeighborX="20505" custLinFactNeighborY="656"/>
      <dgm:spPr/>
      <dgm:t>
        <a:bodyPr/>
        <a:lstStyle/>
        <a:p>
          <a:endParaRPr lang="tr-TR"/>
        </a:p>
      </dgm:t>
    </dgm:pt>
    <dgm:pt modelId="{89FCB837-0BCB-471A-AA00-6FF7D328CCC6}" type="pres">
      <dgm:prSet presAssocID="{FCD0A7BB-3BB6-42EB-9F51-E7CA92BD7469}" presName="composite2" presStyleCnt="0"/>
      <dgm:spPr/>
      <dgm:t>
        <a:bodyPr/>
        <a:lstStyle/>
        <a:p>
          <a:endParaRPr lang="tr-TR"/>
        </a:p>
      </dgm:t>
    </dgm:pt>
    <dgm:pt modelId="{15F7F057-3681-450F-A380-12994FDB3047}" type="pres">
      <dgm:prSet presAssocID="{FCD0A7BB-3BB6-42EB-9F51-E7CA92BD7469}" presName="dummyNode2" presStyleLbl="node1" presStyleIdx="0" presStyleCnt="2"/>
      <dgm:spPr/>
      <dgm:t>
        <a:bodyPr/>
        <a:lstStyle/>
        <a:p>
          <a:endParaRPr lang="tr-TR"/>
        </a:p>
      </dgm:t>
    </dgm:pt>
    <dgm:pt modelId="{A3A8B9D4-4070-420A-BD2F-A940982817BE}" type="pres">
      <dgm:prSet presAssocID="{FCD0A7BB-3BB6-42EB-9F51-E7CA92BD7469}" presName="childNode2" presStyleLbl="bgAcc1" presStyleIdx="1" presStyleCnt="2">
        <dgm:presLayoutVars>
          <dgm:bulletEnabled val="1"/>
        </dgm:presLayoutVars>
      </dgm:prSet>
      <dgm:spPr/>
      <dgm:t>
        <a:bodyPr/>
        <a:lstStyle/>
        <a:p>
          <a:endParaRPr lang="tr-TR"/>
        </a:p>
      </dgm:t>
    </dgm:pt>
    <dgm:pt modelId="{A8CA5D61-6EFA-4130-9F2B-A4B0A1EB27D7}" type="pres">
      <dgm:prSet presAssocID="{FCD0A7BB-3BB6-42EB-9F51-E7CA92BD7469}" presName="childNode2tx" presStyleLbl="bgAcc1" presStyleIdx="1" presStyleCnt="2">
        <dgm:presLayoutVars>
          <dgm:bulletEnabled val="1"/>
        </dgm:presLayoutVars>
      </dgm:prSet>
      <dgm:spPr/>
      <dgm:t>
        <a:bodyPr/>
        <a:lstStyle/>
        <a:p>
          <a:endParaRPr lang="tr-TR"/>
        </a:p>
      </dgm:t>
    </dgm:pt>
    <dgm:pt modelId="{3E367F44-2185-426C-968F-D8F414D0AD88}" type="pres">
      <dgm:prSet presAssocID="{FCD0A7BB-3BB6-42EB-9F51-E7CA92BD7469}" presName="parentNode2" presStyleLbl="node1" presStyleIdx="1" presStyleCnt="2" custScaleY="141656" custLinFactNeighborX="-17427" custLinFactNeighborY="63616">
        <dgm:presLayoutVars>
          <dgm:chMax val="0"/>
          <dgm:bulletEnabled val="1"/>
        </dgm:presLayoutVars>
      </dgm:prSet>
      <dgm:spPr/>
      <dgm:t>
        <a:bodyPr/>
        <a:lstStyle/>
        <a:p>
          <a:endParaRPr lang="tr-TR"/>
        </a:p>
      </dgm:t>
    </dgm:pt>
    <dgm:pt modelId="{82ECE4B5-AF98-47EC-B51B-35D0161BA25E}" type="pres">
      <dgm:prSet presAssocID="{FCD0A7BB-3BB6-42EB-9F51-E7CA92BD7469}" presName="connSite2" presStyleCnt="0"/>
      <dgm:spPr/>
      <dgm:t>
        <a:bodyPr/>
        <a:lstStyle/>
        <a:p>
          <a:endParaRPr lang="tr-TR"/>
        </a:p>
      </dgm:t>
    </dgm:pt>
  </dgm:ptLst>
  <dgm:cxnLst>
    <dgm:cxn modelId="{00FB2A56-0632-4B01-A2BC-B1660AF42E20}" type="presOf" srcId="{FCD0A7BB-3BB6-42EB-9F51-E7CA92BD7469}" destId="{3E367F44-2185-426C-968F-D8F414D0AD88}" srcOrd="0" destOrd="0" presId="urn:microsoft.com/office/officeart/2005/8/layout/hProcess4"/>
    <dgm:cxn modelId="{E824D208-FD1D-491C-A606-3960C33C23E9}" srcId="{93DFDFE1-0AAF-472A-A584-4534D802B032}" destId="{1C42D5A1-0D3A-4DF9-957A-E2E51A9F04E3}" srcOrd="0" destOrd="0" parTransId="{969EBAB2-02E7-49EF-AA94-F4C43C8D70B4}" sibTransId="{8B56D8AB-7882-42A9-9431-C241145C9728}"/>
    <dgm:cxn modelId="{5049170B-DBE6-4462-B0F8-E1B5C164567D}" srcId="{93DFDFE1-0AAF-472A-A584-4534D802B032}" destId="{FCD0A7BB-3BB6-42EB-9F51-E7CA92BD7469}" srcOrd="1" destOrd="0" parTransId="{B411150D-8DB5-4BF2-A597-D996F3D9EBD0}" sibTransId="{96B3DBF5-CD1B-47AE-8A0B-942B8891D6BC}"/>
    <dgm:cxn modelId="{60ED8B19-27C5-428F-AF90-09736DE8CBBB}" type="presOf" srcId="{1C42D5A1-0D3A-4DF9-957A-E2E51A9F04E3}" destId="{AAA67A1A-BD0B-4C52-8FAD-BC70E5D37AB5}" srcOrd="0" destOrd="0" presId="urn:microsoft.com/office/officeart/2005/8/layout/hProcess4"/>
    <dgm:cxn modelId="{6AE29B98-6CE9-49B3-8805-09440E26F1EC}" type="presOf" srcId="{8B56D8AB-7882-42A9-9431-C241145C9728}" destId="{359BB361-DF03-4786-9EFB-E6406C89F0D3}" srcOrd="0" destOrd="0" presId="urn:microsoft.com/office/officeart/2005/8/layout/hProcess4"/>
    <dgm:cxn modelId="{1BA426A8-8896-4A4F-949B-B4C59F3C99BC}" type="presOf" srcId="{93DFDFE1-0AAF-472A-A584-4534D802B032}" destId="{01D4D817-4664-4672-9BF9-73AB8F7B6F6D}" srcOrd="0" destOrd="0" presId="urn:microsoft.com/office/officeart/2005/8/layout/hProcess4"/>
    <dgm:cxn modelId="{86844ED5-BE2F-46D7-B881-F937BE4FF872}" type="presParOf" srcId="{01D4D817-4664-4672-9BF9-73AB8F7B6F6D}" destId="{C4FC6F45-E81C-4D86-9C93-04560776C8CC}" srcOrd="0" destOrd="0" presId="urn:microsoft.com/office/officeart/2005/8/layout/hProcess4"/>
    <dgm:cxn modelId="{B30DE127-CA15-42FE-B672-FF4592B8A7E8}" type="presParOf" srcId="{01D4D817-4664-4672-9BF9-73AB8F7B6F6D}" destId="{B539DC62-3DA9-4D65-BC45-4CB8A2EC0FBF}" srcOrd="1" destOrd="0" presId="urn:microsoft.com/office/officeart/2005/8/layout/hProcess4"/>
    <dgm:cxn modelId="{2605DF0A-6D31-4C8B-AD60-AFEDACA985E2}" type="presParOf" srcId="{01D4D817-4664-4672-9BF9-73AB8F7B6F6D}" destId="{2F0AC67F-22FB-4A77-9FED-D4B288B03B50}" srcOrd="2" destOrd="0" presId="urn:microsoft.com/office/officeart/2005/8/layout/hProcess4"/>
    <dgm:cxn modelId="{BE54E6C7-C43B-4A35-8AF7-793FD5290CF9}" type="presParOf" srcId="{2F0AC67F-22FB-4A77-9FED-D4B288B03B50}" destId="{A881C94E-2D49-4EF5-8988-69EDEFE05BE0}" srcOrd="0" destOrd="0" presId="urn:microsoft.com/office/officeart/2005/8/layout/hProcess4"/>
    <dgm:cxn modelId="{0B1722B4-1361-4E75-9FF8-FC993316E848}" type="presParOf" srcId="{A881C94E-2D49-4EF5-8988-69EDEFE05BE0}" destId="{0E8CD617-11B0-4136-BE73-0B362E974292}" srcOrd="0" destOrd="0" presId="urn:microsoft.com/office/officeart/2005/8/layout/hProcess4"/>
    <dgm:cxn modelId="{D3EA1147-EDA6-4B57-8DF9-6C2F55E57131}" type="presParOf" srcId="{A881C94E-2D49-4EF5-8988-69EDEFE05BE0}" destId="{C7625357-608D-4170-960F-B32265A67CA9}" srcOrd="1" destOrd="0" presId="urn:microsoft.com/office/officeart/2005/8/layout/hProcess4"/>
    <dgm:cxn modelId="{B37CE41B-E4AF-4ACC-A124-59D9A56638F4}" type="presParOf" srcId="{A881C94E-2D49-4EF5-8988-69EDEFE05BE0}" destId="{C8312A74-65D9-4614-9FD8-2358351E6C24}" srcOrd="2" destOrd="0" presId="urn:microsoft.com/office/officeart/2005/8/layout/hProcess4"/>
    <dgm:cxn modelId="{DDABFE3D-55AE-4D3F-8203-2030843F5A7C}" type="presParOf" srcId="{A881C94E-2D49-4EF5-8988-69EDEFE05BE0}" destId="{AAA67A1A-BD0B-4C52-8FAD-BC70E5D37AB5}" srcOrd="3" destOrd="0" presId="urn:microsoft.com/office/officeart/2005/8/layout/hProcess4"/>
    <dgm:cxn modelId="{ED47B531-92AC-4F01-BD6E-9E1FF2E03156}" type="presParOf" srcId="{A881C94E-2D49-4EF5-8988-69EDEFE05BE0}" destId="{428767C8-27E5-4963-B1AE-E5D667854E3C}" srcOrd="4" destOrd="0" presId="urn:microsoft.com/office/officeart/2005/8/layout/hProcess4"/>
    <dgm:cxn modelId="{58855CF2-B115-4304-9F6D-0595908AF536}" type="presParOf" srcId="{2F0AC67F-22FB-4A77-9FED-D4B288B03B50}" destId="{359BB361-DF03-4786-9EFB-E6406C89F0D3}" srcOrd="1" destOrd="0" presId="urn:microsoft.com/office/officeart/2005/8/layout/hProcess4"/>
    <dgm:cxn modelId="{F18BA510-F477-4EEA-B857-7D1E228E5D4F}" type="presParOf" srcId="{2F0AC67F-22FB-4A77-9FED-D4B288B03B50}" destId="{89FCB837-0BCB-471A-AA00-6FF7D328CCC6}" srcOrd="2" destOrd="0" presId="urn:microsoft.com/office/officeart/2005/8/layout/hProcess4"/>
    <dgm:cxn modelId="{88BE6E96-E636-4E7C-830C-C3C2291DF82B}" type="presParOf" srcId="{89FCB837-0BCB-471A-AA00-6FF7D328CCC6}" destId="{15F7F057-3681-450F-A380-12994FDB3047}" srcOrd="0" destOrd="0" presId="urn:microsoft.com/office/officeart/2005/8/layout/hProcess4"/>
    <dgm:cxn modelId="{24B88658-FD87-4B3E-AE09-D6D83156EEE4}" type="presParOf" srcId="{89FCB837-0BCB-471A-AA00-6FF7D328CCC6}" destId="{A3A8B9D4-4070-420A-BD2F-A940982817BE}" srcOrd="1" destOrd="0" presId="urn:microsoft.com/office/officeart/2005/8/layout/hProcess4"/>
    <dgm:cxn modelId="{5E1A80EF-6487-4936-B845-8840D850192A}" type="presParOf" srcId="{89FCB837-0BCB-471A-AA00-6FF7D328CCC6}" destId="{A8CA5D61-6EFA-4130-9F2B-A4B0A1EB27D7}" srcOrd="2" destOrd="0" presId="urn:microsoft.com/office/officeart/2005/8/layout/hProcess4"/>
    <dgm:cxn modelId="{B8B3C89C-0C92-43E9-9D85-7CDA7B4A642A}" type="presParOf" srcId="{89FCB837-0BCB-471A-AA00-6FF7D328CCC6}" destId="{3E367F44-2185-426C-968F-D8F414D0AD88}" srcOrd="3" destOrd="0" presId="urn:microsoft.com/office/officeart/2005/8/layout/hProcess4"/>
    <dgm:cxn modelId="{549E573F-7E61-4DAC-B153-9445DB6A5A16}" type="presParOf" srcId="{89FCB837-0BCB-471A-AA00-6FF7D328CCC6}" destId="{82ECE4B5-AF98-47EC-B51B-35D0161BA25E}"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D2D47B-3A7D-41A2-9BD2-8C7669593341}" type="doc">
      <dgm:prSet loTypeId="urn:microsoft.com/office/officeart/2008/layout/HalfCircleOrganizationChart" loCatId="hierarchy" qsTypeId="urn:microsoft.com/office/officeart/2005/8/quickstyle/simple5" qsCatId="simple" csTypeId="urn:microsoft.com/office/officeart/2005/8/colors/accent2_2" csCatId="accent2" phldr="1"/>
      <dgm:spPr/>
      <dgm:t>
        <a:bodyPr/>
        <a:lstStyle/>
        <a:p>
          <a:endParaRPr lang="tr-TR"/>
        </a:p>
      </dgm:t>
    </dgm:pt>
    <dgm:pt modelId="{A14A293E-D674-4087-80CB-28AFB5618970}">
      <dgm:prSet custT="1"/>
      <dgm:spPr/>
      <dgm:t>
        <a:bodyPr/>
        <a:lstStyle/>
        <a:p>
          <a:pPr rtl="0"/>
          <a:r>
            <a:rPr lang="tr-TR" sz="2000" dirty="0" smtClean="0"/>
            <a:t>Kanunen evlenmelerine izin verilmeyen iki kişi arasındaki cinsel ilişki </a:t>
          </a:r>
          <a:r>
            <a:rPr lang="tr-TR" sz="2000" dirty="0" err="1" smtClean="0"/>
            <a:t>ensest</a:t>
          </a:r>
          <a:r>
            <a:rPr lang="tr-TR" sz="2000" dirty="0" smtClean="0"/>
            <a:t> olarak tanımlanır.</a:t>
          </a:r>
          <a:endParaRPr lang="tr-TR" sz="2000" dirty="0"/>
        </a:p>
      </dgm:t>
    </dgm:pt>
    <dgm:pt modelId="{B94199C5-0226-419A-8010-98901F63C6F2}" type="parTrans" cxnId="{583C6417-9288-4770-80E9-4B14DEECDD30}">
      <dgm:prSet/>
      <dgm:spPr/>
      <dgm:t>
        <a:bodyPr/>
        <a:lstStyle/>
        <a:p>
          <a:endParaRPr lang="tr-TR"/>
        </a:p>
      </dgm:t>
    </dgm:pt>
    <dgm:pt modelId="{FDDB3371-CF42-43BA-B93A-96226241346D}" type="sibTrans" cxnId="{583C6417-9288-4770-80E9-4B14DEECDD30}">
      <dgm:prSet/>
      <dgm:spPr/>
      <dgm:t>
        <a:bodyPr/>
        <a:lstStyle/>
        <a:p>
          <a:endParaRPr lang="tr-TR"/>
        </a:p>
      </dgm:t>
    </dgm:pt>
    <dgm:pt modelId="{C2B2EF8B-4788-4BC2-8EEA-E64766BFA1FE}">
      <dgm:prSet/>
      <dgm:spPr/>
      <dgm:t>
        <a:bodyPr/>
        <a:lstStyle/>
        <a:p>
          <a:pPr rtl="0"/>
          <a:r>
            <a:rPr lang="tr-TR" dirty="0" smtClean="0"/>
            <a:t>Kan bağı olan baba, anne, ağabey, abla, amca, dayı, teyze, hala ve dede gibi akrabalara ek olarak, çocuk üzerinde anne-baba gibi otoritesi ve saygınlığı olan geniş bir akraba ve hısım grubu </a:t>
          </a:r>
          <a:r>
            <a:rPr lang="tr-TR" dirty="0" err="1" smtClean="0"/>
            <a:t>ensest</a:t>
          </a:r>
          <a:r>
            <a:rPr lang="tr-TR" dirty="0" smtClean="0"/>
            <a:t> tanımında taciz edenler arasında sayılır. Örneğin enişte, üvey anne-baba, üvey kardeşler bu gruptadır.</a:t>
          </a:r>
          <a:endParaRPr lang="tr-TR" dirty="0"/>
        </a:p>
      </dgm:t>
    </dgm:pt>
    <dgm:pt modelId="{7E0EF311-1F48-4B75-AA0B-535155D15752}" type="parTrans" cxnId="{731A9216-13CA-4166-AE21-ACE70C15F5B4}">
      <dgm:prSet/>
      <dgm:spPr/>
      <dgm:t>
        <a:bodyPr/>
        <a:lstStyle/>
        <a:p>
          <a:endParaRPr lang="tr-TR"/>
        </a:p>
      </dgm:t>
    </dgm:pt>
    <dgm:pt modelId="{9EEE7BAA-C84D-4F4D-8C1A-000EFC3EA8BF}" type="sibTrans" cxnId="{731A9216-13CA-4166-AE21-ACE70C15F5B4}">
      <dgm:prSet/>
      <dgm:spPr/>
      <dgm:t>
        <a:bodyPr/>
        <a:lstStyle/>
        <a:p>
          <a:endParaRPr lang="tr-TR"/>
        </a:p>
      </dgm:t>
    </dgm:pt>
    <dgm:pt modelId="{CF0D00E5-D5FB-476E-8B78-DEA80546A2DF}" type="pres">
      <dgm:prSet presAssocID="{18D2D47B-3A7D-41A2-9BD2-8C7669593341}" presName="Name0" presStyleCnt="0">
        <dgm:presLayoutVars>
          <dgm:orgChart val="1"/>
          <dgm:chPref val="1"/>
          <dgm:dir/>
          <dgm:animOne val="branch"/>
          <dgm:animLvl val="lvl"/>
          <dgm:resizeHandles/>
        </dgm:presLayoutVars>
      </dgm:prSet>
      <dgm:spPr/>
      <dgm:t>
        <a:bodyPr/>
        <a:lstStyle/>
        <a:p>
          <a:endParaRPr lang="tr-TR"/>
        </a:p>
      </dgm:t>
    </dgm:pt>
    <dgm:pt modelId="{217E1FFA-A2D5-4DCB-ADE4-1B03C5DD328B}" type="pres">
      <dgm:prSet presAssocID="{A14A293E-D674-4087-80CB-28AFB5618970}" presName="hierRoot1" presStyleCnt="0">
        <dgm:presLayoutVars>
          <dgm:hierBranch val="init"/>
        </dgm:presLayoutVars>
      </dgm:prSet>
      <dgm:spPr/>
    </dgm:pt>
    <dgm:pt modelId="{75708714-095F-4206-9B1A-C22DF7546256}" type="pres">
      <dgm:prSet presAssocID="{A14A293E-D674-4087-80CB-28AFB5618970}" presName="rootComposite1" presStyleCnt="0"/>
      <dgm:spPr/>
    </dgm:pt>
    <dgm:pt modelId="{1BFD57B1-D1B6-4A32-9B53-E5A08CD0E119}" type="pres">
      <dgm:prSet presAssocID="{A14A293E-D674-4087-80CB-28AFB5618970}" presName="rootText1" presStyleLbl="alignAcc1" presStyleIdx="0" presStyleCnt="0" custScaleX="79143" custScaleY="75502">
        <dgm:presLayoutVars>
          <dgm:chPref val="3"/>
        </dgm:presLayoutVars>
      </dgm:prSet>
      <dgm:spPr/>
      <dgm:t>
        <a:bodyPr/>
        <a:lstStyle/>
        <a:p>
          <a:endParaRPr lang="tr-TR"/>
        </a:p>
      </dgm:t>
    </dgm:pt>
    <dgm:pt modelId="{7ABFC90F-FCAA-4040-BE7D-C7459CCC3ACD}" type="pres">
      <dgm:prSet presAssocID="{A14A293E-D674-4087-80CB-28AFB5618970}" presName="topArc1" presStyleLbl="parChTrans1D1" presStyleIdx="0" presStyleCnt="4"/>
      <dgm:spPr/>
    </dgm:pt>
    <dgm:pt modelId="{0E72A530-82CE-4C62-B9F7-E4797900B821}" type="pres">
      <dgm:prSet presAssocID="{A14A293E-D674-4087-80CB-28AFB5618970}" presName="bottomArc1" presStyleLbl="parChTrans1D1" presStyleIdx="1" presStyleCnt="4"/>
      <dgm:spPr/>
    </dgm:pt>
    <dgm:pt modelId="{BF45870F-B110-42B9-9EA1-3BC0AC1D681E}" type="pres">
      <dgm:prSet presAssocID="{A14A293E-D674-4087-80CB-28AFB5618970}" presName="topConnNode1" presStyleLbl="node1" presStyleIdx="0" presStyleCnt="0"/>
      <dgm:spPr/>
      <dgm:t>
        <a:bodyPr/>
        <a:lstStyle/>
        <a:p>
          <a:endParaRPr lang="tr-TR"/>
        </a:p>
      </dgm:t>
    </dgm:pt>
    <dgm:pt modelId="{613D33BC-BC7F-44BA-823A-EDF4DBDAC657}" type="pres">
      <dgm:prSet presAssocID="{A14A293E-D674-4087-80CB-28AFB5618970}" presName="hierChild2" presStyleCnt="0"/>
      <dgm:spPr/>
    </dgm:pt>
    <dgm:pt modelId="{31665B9A-02A6-454D-9E2A-64C81200CC07}" type="pres">
      <dgm:prSet presAssocID="{7E0EF311-1F48-4B75-AA0B-535155D15752}" presName="Name28" presStyleLbl="parChTrans1D2" presStyleIdx="0" presStyleCnt="1"/>
      <dgm:spPr/>
      <dgm:t>
        <a:bodyPr/>
        <a:lstStyle/>
        <a:p>
          <a:endParaRPr lang="tr-TR"/>
        </a:p>
      </dgm:t>
    </dgm:pt>
    <dgm:pt modelId="{4D040DDC-E34B-48D1-874F-F41CA78980E1}" type="pres">
      <dgm:prSet presAssocID="{C2B2EF8B-4788-4BC2-8EEA-E64766BFA1FE}" presName="hierRoot2" presStyleCnt="0">
        <dgm:presLayoutVars>
          <dgm:hierBranch val="init"/>
        </dgm:presLayoutVars>
      </dgm:prSet>
      <dgm:spPr/>
    </dgm:pt>
    <dgm:pt modelId="{21EFACF3-5436-45A9-9170-B0E46F85083C}" type="pres">
      <dgm:prSet presAssocID="{C2B2EF8B-4788-4BC2-8EEA-E64766BFA1FE}" presName="rootComposite2" presStyleCnt="0"/>
      <dgm:spPr/>
    </dgm:pt>
    <dgm:pt modelId="{A6805FCE-6475-4B0F-B175-BB82F42489B5}" type="pres">
      <dgm:prSet presAssocID="{C2B2EF8B-4788-4BC2-8EEA-E64766BFA1FE}" presName="rootText2" presStyleLbl="alignAcc1" presStyleIdx="0" presStyleCnt="0">
        <dgm:presLayoutVars>
          <dgm:chPref val="3"/>
        </dgm:presLayoutVars>
      </dgm:prSet>
      <dgm:spPr/>
      <dgm:t>
        <a:bodyPr/>
        <a:lstStyle/>
        <a:p>
          <a:endParaRPr lang="tr-TR"/>
        </a:p>
      </dgm:t>
    </dgm:pt>
    <dgm:pt modelId="{D40582EE-EDBB-4BA1-BDB4-34569FCDD59B}" type="pres">
      <dgm:prSet presAssocID="{C2B2EF8B-4788-4BC2-8EEA-E64766BFA1FE}" presName="topArc2" presStyleLbl="parChTrans1D1" presStyleIdx="2" presStyleCnt="4"/>
      <dgm:spPr/>
    </dgm:pt>
    <dgm:pt modelId="{C8B0E6C3-816D-465B-8F71-83B37A608328}" type="pres">
      <dgm:prSet presAssocID="{C2B2EF8B-4788-4BC2-8EEA-E64766BFA1FE}" presName="bottomArc2" presStyleLbl="parChTrans1D1" presStyleIdx="3" presStyleCnt="4"/>
      <dgm:spPr/>
    </dgm:pt>
    <dgm:pt modelId="{A411ECE0-C567-4033-B222-8F6F1E561696}" type="pres">
      <dgm:prSet presAssocID="{C2B2EF8B-4788-4BC2-8EEA-E64766BFA1FE}" presName="topConnNode2" presStyleLbl="node2" presStyleIdx="0" presStyleCnt="0"/>
      <dgm:spPr/>
      <dgm:t>
        <a:bodyPr/>
        <a:lstStyle/>
        <a:p>
          <a:endParaRPr lang="tr-TR"/>
        </a:p>
      </dgm:t>
    </dgm:pt>
    <dgm:pt modelId="{43CEAAA2-2A31-4A75-BDC9-3E99DBD21A76}" type="pres">
      <dgm:prSet presAssocID="{C2B2EF8B-4788-4BC2-8EEA-E64766BFA1FE}" presName="hierChild4" presStyleCnt="0"/>
      <dgm:spPr/>
    </dgm:pt>
    <dgm:pt modelId="{A0423270-90E3-47D4-BC40-10AB12CEA96F}" type="pres">
      <dgm:prSet presAssocID="{C2B2EF8B-4788-4BC2-8EEA-E64766BFA1FE}" presName="hierChild5" presStyleCnt="0"/>
      <dgm:spPr/>
    </dgm:pt>
    <dgm:pt modelId="{BD604820-2E8B-4618-8DCB-0AE1463AEF90}" type="pres">
      <dgm:prSet presAssocID="{A14A293E-D674-4087-80CB-28AFB5618970}" presName="hierChild3" presStyleCnt="0"/>
      <dgm:spPr/>
    </dgm:pt>
  </dgm:ptLst>
  <dgm:cxnLst>
    <dgm:cxn modelId="{583C6417-9288-4770-80E9-4B14DEECDD30}" srcId="{18D2D47B-3A7D-41A2-9BD2-8C7669593341}" destId="{A14A293E-D674-4087-80CB-28AFB5618970}" srcOrd="0" destOrd="0" parTransId="{B94199C5-0226-419A-8010-98901F63C6F2}" sibTransId="{FDDB3371-CF42-43BA-B93A-96226241346D}"/>
    <dgm:cxn modelId="{E810DD63-70E7-4400-92C8-FE386796EB1B}" type="presOf" srcId="{C2B2EF8B-4788-4BC2-8EEA-E64766BFA1FE}" destId="{A6805FCE-6475-4B0F-B175-BB82F42489B5}" srcOrd="0" destOrd="0" presId="urn:microsoft.com/office/officeart/2008/layout/HalfCircleOrganizationChart"/>
    <dgm:cxn modelId="{FA56DB2E-37A6-4BE8-A99C-CAC7F1267828}" type="presOf" srcId="{7E0EF311-1F48-4B75-AA0B-535155D15752}" destId="{31665B9A-02A6-454D-9E2A-64C81200CC07}" srcOrd="0" destOrd="0" presId="urn:microsoft.com/office/officeart/2008/layout/HalfCircleOrganizationChart"/>
    <dgm:cxn modelId="{C2FB7DD5-BD42-4282-88A9-8ACE6A12F367}" type="presOf" srcId="{A14A293E-D674-4087-80CB-28AFB5618970}" destId="{BF45870F-B110-42B9-9EA1-3BC0AC1D681E}" srcOrd="1" destOrd="0" presId="urn:microsoft.com/office/officeart/2008/layout/HalfCircleOrganizationChart"/>
    <dgm:cxn modelId="{731A9216-13CA-4166-AE21-ACE70C15F5B4}" srcId="{A14A293E-D674-4087-80CB-28AFB5618970}" destId="{C2B2EF8B-4788-4BC2-8EEA-E64766BFA1FE}" srcOrd="0" destOrd="0" parTransId="{7E0EF311-1F48-4B75-AA0B-535155D15752}" sibTransId="{9EEE7BAA-C84D-4F4D-8C1A-000EFC3EA8BF}"/>
    <dgm:cxn modelId="{188F69A6-07CC-4E2E-B96D-9C3051794EB8}" type="presOf" srcId="{C2B2EF8B-4788-4BC2-8EEA-E64766BFA1FE}" destId="{A411ECE0-C567-4033-B222-8F6F1E561696}" srcOrd="1" destOrd="0" presId="urn:microsoft.com/office/officeart/2008/layout/HalfCircleOrganizationChart"/>
    <dgm:cxn modelId="{40980320-7D6A-4812-947A-EA5D5835FFF9}" type="presOf" srcId="{18D2D47B-3A7D-41A2-9BD2-8C7669593341}" destId="{CF0D00E5-D5FB-476E-8B78-DEA80546A2DF}" srcOrd="0" destOrd="0" presId="urn:microsoft.com/office/officeart/2008/layout/HalfCircleOrganizationChart"/>
    <dgm:cxn modelId="{5F8A4932-4089-4821-AB9F-58BE6F05DCA5}" type="presOf" srcId="{A14A293E-D674-4087-80CB-28AFB5618970}" destId="{1BFD57B1-D1B6-4A32-9B53-E5A08CD0E119}" srcOrd="0" destOrd="0" presId="urn:microsoft.com/office/officeart/2008/layout/HalfCircleOrganizationChart"/>
    <dgm:cxn modelId="{30EF2FAD-D354-4D8D-9FCD-02B3EA1E4ABC}" type="presParOf" srcId="{CF0D00E5-D5FB-476E-8B78-DEA80546A2DF}" destId="{217E1FFA-A2D5-4DCB-ADE4-1B03C5DD328B}" srcOrd="0" destOrd="0" presId="urn:microsoft.com/office/officeart/2008/layout/HalfCircleOrganizationChart"/>
    <dgm:cxn modelId="{12ADB772-3B53-412D-9CBC-5EF3842589B0}" type="presParOf" srcId="{217E1FFA-A2D5-4DCB-ADE4-1B03C5DD328B}" destId="{75708714-095F-4206-9B1A-C22DF7546256}" srcOrd="0" destOrd="0" presId="urn:microsoft.com/office/officeart/2008/layout/HalfCircleOrganizationChart"/>
    <dgm:cxn modelId="{716679D2-D701-4854-ABC2-3FEF9AF48F47}" type="presParOf" srcId="{75708714-095F-4206-9B1A-C22DF7546256}" destId="{1BFD57B1-D1B6-4A32-9B53-E5A08CD0E119}" srcOrd="0" destOrd="0" presId="urn:microsoft.com/office/officeart/2008/layout/HalfCircleOrganizationChart"/>
    <dgm:cxn modelId="{5390D706-0A53-4672-B171-F29B85C7C9AD}" type="presParOf" srcId="{75708714-095F-4206-9B1A-C22DF7546256}" destId="{7ABFC90F-FCAA-4040-BE7D-C7459CCC3ACD}" srcOrd="1" destOrd="0" presId="urn:microsoft.com/office/officeart/2008/layout/HalfCircleOrganizationChart"/>
    <dgm:cxn modelId="{23BA3D22-65D0-4322-BFA6-9DFFFFBE9EDF}" type="presParOf" srcId="{75708714-095F-4206-9B1A-C22DF7546256}" destId="{0E72A530-82CE-4C62-B9F7-E4797900B821}" srcOrd="2" destOrd="0" presId="urn:microsoft.com/office/officeart/2008/layout/HalfCircleOrganizationChart"/>
    <dgm:cxn modelId="{975F64CC-F7DD-4667-ADA2-3C4296E10DCB}" type="presParOf" srcId="{75708714-095F-4206-9B1A-C22DF7546256}" destId="{BF45870F-B110-42B9-9EA1-3BC0AC1D681E}" srcOrd="3" destOrd="0" presId="urn:microsoft.com/office/officeart/2008/layout/HalfCircleOrganizationChart"/>
    <dgm:cxn modelId="{EA7F9EB3-1A50-4115-BBD4-98ABB156B32D}" type="presParOf" srcId="{217E1FFA-A2D5-4DCB-ADE4-1B03C5DD328B}" destId="{613D33BC-BC7F-44BA-823A-EDF4DBDAC657}" srcOrd="1" destOrd="0" presId="urn:microsoft.com/office/officeart/2008/layout/HalfCircleOrganizationChart"/>
    <dgm:cxn modelId="{2D183A00-2324-49ED-A062-F84EFB034BB9}" type="presParOf" srcId="{613D33BC-BC7F-44BA-823A-EDF4DBDAC657}" destId="{31665B9A-02A6-454D-9E2A-64C81200CC07}" srcOrd="0" destOrd="0" presId="urn:microsoft.com/office/officeart/2008/layout/HalfCircleOrganizationChart"/>
    <dgm:cxn modelId="{11CF9402-4BA2-49A6-B435-0DC348A4CF05}" type="presParOf" srcId="{613D33BC-BC7F-44BA-823A-EDF4DBDAC657}" destId="{4D040DDC-E34B-48D1-874F-F41CA78980E1}" srcOrd="1" destOrd="0" presId="urn:microsoft.com/office/officeart/2008/layout/HalfCircleOrganizationChart"/>
    <dgm:cxn modelId="{096C07E3-2F0D-4AF2-8DD9-5AE14E0D85F5}" type="presParOf" srcId="{4D040DDC-E34B-48D1-874F-F41CA78980E1}" destId="{21EFACF3-5436-45A9-9170-B0E46F85083C}" srcOrd="0" destOrd="0" presId="urn:microsoft.com/office/officeart/2008/layout/HalfCircleOrganizationChart"/>
    <dgm:cxn modelId="{4EEE04EB-5437-4129-9E9B-123BB35F39C1}" type="presParOf" srcId="{21EFACF3-5436-45A9-9170-B0E46F85083C}" destId="{A6805FCE-6475-4B0F-B175-BB82F42489B5}" srcOrd="0" destOrd="0" presId="urn:microsoft.com/office/officeart/2008/layout/HalfCircleOrganizationChart"/>
    <dgm:cxn modelId="{38ECCC73-F5DA-40E4-B46F-0B8B63855EE9}" type="presParOf" srcId="{21EFACF3-5436-45A9-9170-B0E46F85083C}" destId="{D40582EE-EDBB-4BA1-BDB4-34569FCDD59B}" srcOrd="1" destOrd="0" presId="urn:microsoft.com/office/officeart/2008/layout/HalfCircleOrganizationChart"/>
    <dgm:cxn modelId="{825DD55A-B695-4444-9DBA-86CF0084B757}" type="presParOf" srcId="{21EFACF3-5436-45A9-9170-B0E46F85083C}" destId="{C8B0E6C3-816D-465B-8F71-83B37A608328}" srcOrd="2" destOrd="0" presId="urn:microsoft.com/office/officeart/2008/layout/HalfCircleOrganizationChart"/>
    <dgm:cxn modelId="{F98DA6CA-47B0-4F57-A8A5-62A2856688C6}" type="presParOf" srcId="{21EFACF3-5436-45A9-9170-B0E46F85083C}" destId="{A411ECE0-C567-4033-B222-8F6F1E561696}" srcOrd="3" destOrd="0" presId="urn:microsoft.com/office/officeart/2008/layout/HalfCircleOrganizationChart"/>
    <dgm:cxn modelId="{B1CABB9A-ADAE-422E-98CB-F35BE7986ECF}" type="presParOf" srcId="{4D040DDC-E34B-48D1-874F-F41CA78980E1}" destId="{43CEAAA2-2A31-4A75-BDC9-3E99DBD21A76}" srcOrd="1" destOrd="0" presId="urn:microsoft.com/office/officeart/2008/layout/HalfCircleOrganizationChart"/>
    <dgm:cxn modelId="{8457680D-4F35-4FD9-B262-FDFE3EBE2138}" type="presParOf" srcId="{4D040DDC-E34B-48D1-874F-F41CA78980E1}" destId="{A0423270-90E3-47D4-BC40-10AB12CEA96F}" srcOrd="2" destOrd="0" presId="urn:microsoft.com/office/officeart/2008/layout/HalfCircleOrganizationChart"/>
    <dgm:cxn modelId="{DC761427-8B30-47F9-B6C3-BA9E2F52EDB4}" type="presParOf" srcId="{217E1FFA-A2D5-4DCB-ADE4-1B03C5DD328B}" destId="{BD604820-2E8B-4618-8DCB-0AE1463AEF90}"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2B6629-9E33-4207-B658-8059E9B0ACC8}" type="doc">
      <dgm:prSet loTypeId="urn:microsoft.com/office/officeart/2005/8/layout/hProcess10#1" loCatId="process" qsTypeId="urn:microsoft.com/office/officeart/2005/8/quickstyle/simple1" qsCatId="simple" csTypeId="urn:microsoft.com/office/officeart/2005/8/colors/accent1_1" csCatId="accent1" phldr="1"/>
      <dgm:spPr/>
      <dgm:t>
        <a:bodyPr/>
        <a:lstStyle/>
        <a:p>
          <a:endParaRPr lang="tr-TR"/>
        </a:p>
      </dgm:t>
    </dgm:pt>
    <dgm:pt modelId="{15D722F0-0040-4B14-AA2B-192236E6B19E}">
      <dgm:prSet/>
      <dgm:spPr/>
      <dgm:t>
        <a:bodyPr/>
        <a:lstStyle/>
        <a:p>
          <a:pPr rtl="0"/>
          <a:r>
            <a:rPr lang="tr-TR" dirty="0" smtClean="0"/>
            <a:t>Çocuk İhmal İstismarını Şüphesine Neden Olabilecek İpuçları</a:t>
          </a:r>
          <a:endParaRPr lang="tr-TR" dirty="0"/>
        </a:p>
      </dgm:t>
    </dgm:pt>
    <dgm:pt modelId="{E6DA7BB4-EC69-4626-8283-59069C1C96DF}" type="parTrans" cxnId="{55B4B803-7BBB-447B-8672-97926481324D}">
      <dgm:prSet/>
      <dgm:spPr/>
      <dgm:t>
        <a:bodyPr/>
        <a:lstStyle/>
        <a:p>
          <a:endParaRPr lang="tr-TR"/>
        </a:p>
      </dgm:t>
    </dgm:pt>
    <dgm:pt modelId="{1F98D355-5302-44BD-BD1D-1C215BCFF713}" type="sibTrans" cxnId="{55B4B803-7BBB-447B-8672-97926481324D}">
      <dgm:prSet/>
      <dgm:spPr/>
      <dgm:t>
        <a:bodyPr/>
        <a:lstStyle/>
        <a:p>
          <a:endParaRPr lang="tr-TR"/>
        </a:p>
      </dgm:t>
    </dgm:pt>
    <dgm:pt modelId="{A37E8497-2EF8-4EE0-B7D5-EBA090806DC9}" type="pres">
      <dgm:prSet presAssocID="{B92B6629-9E33-4207-B658-8059E9B0ACC8}" presName="Name0" presStyleCnt="0">
        <dgm:presLayoutVars>
          <dgm:dir/>
          <dgm:resizeHandles val="exact"/>
        </dgm:presLayoutVars>
      </dgm:prSet>
      <dgm:spPr/>
      <dgm:t>
        <a:bodyPr/>
        <a:lstStyle/>
        <a:p>
          <a:endParaRPr lang="tr-TR"/>
        </a:p>
      </dgm:t>
    </dgm:pt>
    <dgm:pt modelId="{CE7A5707-0D13-4AB4-8795-5CA2C1BEDF09}" type="pres">
      <dgm:prSet presAssocID="{15D722F0-0040-4B14-AA2B-192236E6B19E}" presName="composite" presStyleCnt="0"/>
      <dgm:spPr/>
      <dgm:t>
        <a:bodyPr/>
        <a:lstStyle/>
        <a:p>
          <a:endParaRPr lang="tr-TR"/>
        </a:p>
      </dgm:t>
    </dgm:pt>
    <dgm:pt modelId="{50E84DE8-D56A-4C18-994F-C05910D1AB2C}" type="pres">
      <dgm:prSet presAssocID="{15D722F0-0040-4B14-AA2B-192236E6B19E}" presName="imagSh" presStyleLbl="bgImgPlace1" presStyleIdx="0" presStyleCnt="1"/>
      <dgm:spPr/>
      <dgm:t>
        <a:bodyPr/>
        <a:lstStyle/>
        <a:p>
          <a:endParaRPr lang="tr-TR"/>
        </a:p>
      </dgm:t>
    </dgm:pt>
    <dgm:pt modelId="{67317301-A165-4346-888C-02BEBD07D4BC}" type="pres">
      <dgm:prSet presAssocID="{15D722F0-0040-4B14-AA2B-192236E6B19E}" presName="txNode" presStyleLbl="node1" presStyleIdx="0" presStyleCnt="1">
        <dgm:presLayoutVars>
          <dgm:bulletEnabled val="1"/>
        </dgm:presLayoutVars>
      </dgm:prSet>
      <dgm:spPr/>
      <dgm:t>
        <a:bodyPr/>
        <a:lstStyle/>
        <a:p>
          <a:endParaRPr lang="tr-TR"/>
        </a:p>
      </dgm:t>
    </dgm:pt>
  </dgm:ptLst>
  <dgm:cxnLst>
    <dgm:cxn modelId="{55B4B803-7BBB-447B-8672-97926481324D}" srcId="{B92B6629-9E33-4207-B658-8059E9B0ACC8}" destId="{15D722F0-0040-4B14-AA2B-192236E6B19E}" srcOrd="0" destOrd="0" parTransId="{E6DA7BB4-EC69-4626-8283-59069C1C96DF}" sibTransId="{1F98D355-5302-44BD-BD1D-1C215BCFF713}"/>
    <dgm:cxn modelId="{4013C500-ED1D-4AD2-8FDD-0A330E77A1B1}" type="presOf" srcId="{B92B6629-9E33-4207-B658-8059E9B0ACC8}" destId="{A37E8497-2EF8-4EE0-B7D5-EBA090806DC9}" srcOrd="0" destOrd="0" presId="urn:microsoft.com/office/officeart/2005/8/layout/hProcess10#1"/>
    <dgm:cxn modelId="{C93FC4CA-C7B5-4B55-A416-9AC5C8B9DDDD}" type="presOf" srcId="{15D722F0-0040-4B14-AA2B-192236E6B19E}" destId="{67317301-A165-4346-888C-02BEBD07D4BC}" srcOrd="0" destOrd="0" presId="urn:microsoft.com/office/officeart/2005/8/layout/hProcess10#1"/>
    <dgm:cxn modelId="{F712C2B0-BDE2-45E0-AB39-2A8ACE75A8DA}" type="presParOf" srcId="{A37E8497-2EF8-4EE0-B7D5-EBA090806DC9}" destId="{CE7A5707-0D13-4AB4-8795-5CA2C1BEDF09}" srcOrd="0" destOrd="0" presId="urn:microsoft.com/office/officeart/2005/8/layout/hProcess10#1"/>
    <dgm:cxn modelId="{737B80A4-6427-4BCA-9711-D308A23CDADC}" type="presParOf" srcId="{CE7A5707-0D13-4AB4-8795-5CA2C1BEDF09}" destId="{50E84DE8-D56A-4C18-994F-C05910D1AB2C}" srcOrd="0" destOrd="0" presId="urn:microsoft.com/office/officeart/2005/8/layout/hProcess10#1"/>
    <dgm:cxn modelId="{7481E251-219C-4CE5-8FAB-B4E1180A4A0D}" type="presParOf" srcId="{CE7A5707-0D13-4AB4-8795-5CA2C1BEDF09}" destId="{67317301-A165-4346-888C-02BEBD07D4BC}" srcOrd="1" destOrd="0" presId="urn:microsoft.com/office/officeart/2005/8/layout/hProcess10#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0574C6-39A8-4D10-8D89-DBD5533339A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tr-TR"/>
        </a:p>
      </dgm:t>
    </dgm:pt>
    <dgm:pt modelId="{E180CD19-DCF6-4BF1-9D47-CAF713610726}">
      <dgm:prSet custT="1"/>
      <dgm:spPr/>
      <dgm:t>
        <a:bodyPr/>
        <a:lstStyle/>
        <a:p>
          <a:pPr algn="ctr" rtl="0"/>
          <a:r>
            <a:rPr lang="tr-TR" sz="2800" b="1" dirty="0" smtClean="0"/>
            <a:t>Okul çağı çocukları için </a:t>
          </a:r>
          <a:endParaRPr lang="tr-TR" sz="2400" b="1" dirty="0"/>
        </a:p>
      </dgm:t>
    </dgm:pt>
    <dgm:pt modelId="{6C5E2B91-AB04-4C85-8A9C-20C34E573E27}" type="parTrans" cxnId="{CF8AD5D5-13B5-45AE-9467-7B5DA3EB24B7}">
      <dgm:prSet/>
      <dgm:spPr/>
      <dgm:t>
        <a:bodyPr/>
        <a:lstStyle/>
        <a:p>
          <a:pPr algn="ctr"/>
          <a:endParaRPr lang="tr-TR" b="1"/>
        </a:p>
      </dgm:t>
    </dgm:pt>
    <dgm:pt modelId="{E1A48B3F-E177-4AAA-A528-643ED144382E}" type="sibTrans" cxnId="{CF8AD5D5-13B5-45AE-9467-7B5DA3EB24B7}">
      <dgm:prSet/>
      <dgm:spPr/>
      <dgm:t>
        <a:bodyPr/>
        <a:lstStyle/>
        <a:p>
          <a:pPr algn="ctr"/>
          <a:endParaRPr lang="tr-TR" b="1"/>
        </a:p>
      </dgm:t>
    </dgm:pt>
    <dgm:pt modelId="{DFD71DD6-7C64-4DA9-9956-DA8AB2FE8539}" type="pres">
      <dgm:prSet presAssocID="{F00574C6-39A8-4D10-8D89-DBD5533339A7}" presName="linear" presStyleCnt="0">
        <dgm:presLayoutVars>
          <dgm:animLvl val="lvl"/>
          <dgm:resizeHandles val="exact"/>
        </dgm:presLayoutVars>
      </dgm:prSet>
      <dgm:spPr/>
      <dgm:t>
        <a:bodyPr/>
        <a:lstStyle/>
        <a:p>
          <a:endParaRPr lang="tr-TR"/>
        </a:p>
      </dgm:t>
    </dgm:pt>
    <dgm:pt modelId="{78B3C4F8-21A1-4950-9428-8C8EAF9A11A8}" type="pres">
      <dgm:prSet presAssocID="{E180CD19-DCF6-4BF1-9D47-CAF713610726}" presName="parentText" presStyleLbl="node1" presStyleIdx="0" presStyleCnt="1">
        <dgm:presLayoutVars>
          <dgm:chMax val="0"/>
          <dgm:bulletEnabled val="1"/>
        </dgm:presLayoutVars>
      </dgm:prSet>
      <dgm:spPr/>
      <dgm:t>
        <a:bodyPr/>
        <a:lstStyle/>
        <a:p>
          <a:endParaRPr lang="tr-TR"/>
        </a:p>
      </dgm:t>
    </dgm:pt>
  </dgm:ptLst>
  <dgm:cxnLst>
    <dgm:cxn modelId="{CF8AD5D5-13B5-45AE-9467-7B5DA3EB24B7}" srcId="{F00574C6-39A8-4D10-8D89-DBD5533339A7}" destId="{E180CD19-DCF6-4BF1-9D47-CAF713610726}" srcOrd="0" destOrd="0" parTransId="{6C5E2B91-AB04-4C85-8A9C-20C34E573E27}" sibTransId="{E1A48B3F-E177-4AAA-A528-643ED144382E}"/>
    <dgm:cxn modelId="{9A70797E-F2EC-4217-8A55-3BB318729B3C}" type="presOf" srcId="{F00574C6-39A8-4D10-8D89-DBD5533339A7}" destId="{DFD71DD6-7C64-4DA9-9956-DA8AB2FE8539}" srcOrd="0" destOrd="0" presId="urn:microsoft.com/office/officeart/2005/8/layout/vList2"/>
    <dgm:cxn modelId="{A57DF094-9217-48F7-A8EA-F67CD6B806E9}" type="presOf" srcId="{E180CD19-DCF6-4BF1-9D47-CAF713610726}" destId="{78B3C4F8-21A1-4950-9428-8C8EAF9A11A8}" srcOrd="0" destOrd="0" presId="urn:microsoft.com/office/officeart/2005/8/layout/vList2"/>
    <dgm:cxn modelId="{6E0103CF-09D7-451C-94F5-C4E357F9C950}" type="presParOf" srcId="{DFD71DD6-7C64-4DA9-9956-DA8AB2FE8539}" destId="{78B3C4F8-21A1-4950-9428-8C8EAF9A11A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511409-BFF8-48C1-B9BA-687BEDF80856}" type="doc">
      <dgm:prSet loTypeId="urn:microsoft.com/office/officeart/2008/layout/VerticalCircleList" loCatId="list" qsTypeId="urn:microsoft.com/office/officeart/2005/8/quickstyle/simple1" qsCatId="simple" csTypeId="urn:microsoft.com/office/officeart/2005/8/colors/accent1_3" csCatId="accent1" phldr="1"/>
      <dgm:spPr/>
      <dgm:t>
        <a:bodyPr/>
        <a:lstStyle/>
        <a:p>
          <a:endParaRPr lang="tr-TR"/>
        </a:p>
      </dgm:t>
    </dgm:pt>
    <dgm:pt modelId="{4BDCF71F-C82A-40B8-ACD8-F890D06B3B1F}">
      <dgm:prSet custT="1"/>
      <dgm:spPr/>
      <dgm:t>
        <a:bodyPr/>
        <a:lstStyle/>
        <a:p>
          <a:pPr rtl="0"/>
          <a:r>
            <a:rPr lang="tr-TR" sz="2000" dirty="0" smtClean="0"/>
            <a:t>Çekingen ve ilgisiz</a:t>
          </a:r>
          <a:endParaRPr lang="tr-TR" sz="2000" dirty="0"/>
        </a:p>
      </dgm:t>
    </dgm:pt>
    <dgm:pt modelId="{C63A1A11-2D3D-46A2-872C-1F7900CFA89C}" type="parTrans" cxnId="{1CBB7F04-AF59-45C3-8F21-E41DABB62737}">
      <dgm:prSet/>
      <dgm:spPr/>
      <dgm:t>
        <a:bodyPr/>
        <a:lstStyle/>
        <a:p>
          <a:endParaRPr lang="tr-TR" sz="2000"/>
        </a:p>
      </dgm:t>
    </dgm:pt>
    <dgm:pt modelId="{9998B7E3-74B0-4670-9A6B-ECDE7B9B0B2F}" type="sibTrans" cxnId="{1CBB7F04-AF59-45C3-8F21-E41DABB62737}">
      <dgm:prSet/>
      <dgm:spPr/>
      <dgm:t>
        <a:bodyPr/>
        <a:lstStyle/>
        <a:p>
          <a:endParaRPr lang="tr-TR" sz="2000"/>
        </a:p>
      </dgm:t>
    </dgm:pt>
    <dgm:pt modelId="{37929E0E-DCB8-4D40-9E56-91B35CAF88F4}">
      <dgm:prSet custT="1"/>
      <dgm:spPr/>
      <dgm:t>
        <a:bodyPr/>
        <a:lstStyle/>
        <a:p>
          <a:pPr rtl="0"/>
          <a:r>
            <a:rPr lang="tr-TR" sz="2000" dirty="0" smtClean="0"/>
            <a:t>Korkmuş ve endişeli</a:t>
          </a:r>
          <a:endParaRPr lang="tr-TR" sz="2000" dirty="0"/>
        </a:p>
      </dgm:t>
    </dgm:pt>
    <dgm:pt modelId="{F6749BD7-951A-40EE-8FF9-464AA2B13522}" type="parTrans" cxnId="{41CF4996-8267-4F5C-AE46-2E939B9938E1}">
      <dgm:prSet/>
      <dgm:spPr/>
      <dgm:t>
        <a:bodyPr/>
        <a:lstStyle/>
        <a:p>
          <a:endParaRPr lang="tr-TR" sz="2000"/>
        </a:p>
      </dgm:t>
    </dgm:pt>
    <dgm:pt modelId="{60B0C960-1A88-4251-90E8-16684DA1D341}" type="sibTrans" cxnId="{41CF4996-8267-4F5C-AE46-2E939B9938E1}">
      <dgm:prSet/>
      <dgm:spPr/>
      <dgm:t>
        <a:bodyPr/>
        <a:lstStyle/>
        <a:p>
          <a:endParaRPr lang="tr-TR" sz="2000"/>
        </a:p>
      </dgm:t>
    </dgm:pt>
    <dgm:pt modelId="{978E31E0-C782-449F-8D97-5FE1B733F6F1}">
      <dgm:prSet custT="1"/>
      <dgm:spPr/>
      <dgm:t>
        <a:bodyPr/>
        <a:lstStyle/>
        <a:p>
          <a:pPr rtl="0"/>
          <a:r>
            <a:rPr lang="tr-TR" sz="2000" dirty="0" smtClean="0"/>
            <a:t>Çaresiz</a:t>
          </a:r>
          <a:endParaRPr lang="tr-TR" sz="2000" dirty="0"/>
        </a:p>
      </dgm:t>
    </dgm:pt>
    <dgm:pt modelId="{6147D8E2-9FC8-41A9-8610-AC832CE05D22}" type="parTrans" cxnId="{9EAC8B6A-27C1-4D41-9D3E-6D8AACCDA8B6}">
      <dgm:prSet/>
      <dgm:spPr/>
      <dgm:t>
        <a:bodyPr/>
        <a:lstStyle/>
        <a:p>
          <a:endParaRPr lang="tr-TR" sz="2000"/>
        </a:p>
      </dgm:t>
    </dgm:pt>
    <dgm:pt modelId="{3A2936B9-D66A-4E4B-88ED-56E83A2CDA74}" type="sibTrans" cxnId="{9EAC8B6A-27C1-4D41-9D3E-6D8AACCDA8B6}">
      <dgm:prSet/>
      <dgm:spPr/>
      <dgm:t>
        <a:bodyPr/>
        <a:lstStyle/>
        <a:p>
          <a:endParaRPr lang="tr-TR" sz="2000"/>
        </a:p>
      </dgm:t>
    </dgm:pt>
    <dgm:pt modelId="{DFB97CCA-DC11-4D13-84FE-AF2D8943B614}">
      <dgm:prSet custT="1"/>
      <dgm:spPr/>
      <dgm:t>
        <a:bodyPr/>
        <a:lstStyle/>
        <a:p>
          <a:pPr rtl="0"/>
          <a:r>
            <a:rPr lang="tr-TR" sz="2000" dirty="0" smtClean="0"/>
            <a:t>Yiyecekleri biriktirme eğilimi, yiyecek çalma</a:t>
          </a:r>
          <a:endParaRPr lang="tr-TR" sz="2000" dirty="0"/>
        </a:p>
      </dgm:t>
    </dgm:pt>
    <dgm:pt modelId="{17298068-60B5-4C50-BB47-FA82EBDA138C}" type="parTrans" cxnId="{1EC9019C-81EF-4E1F-A745-D1BCFDB6FA12}">
      <dgm:prSet/>
      <dgm:spPr/>
      <dgm:t>
        <a:bodyPr/>
        <a:lstStyle/>
        <a:p>
          <a:endParaRPr lang="tr-TR" sz="2000"/>
        </a:p>
      </dgm:t>
    </dgm:pt>
    <dgm:pt modelId="{78267402-4CB9-4562-BB28-5F2DB7D49483}" type="sibTrans" cxnId="{1EC9019C-81EF-4E1F-A745-D1BCFDB6FA12}">
      <dgm:prSet/>
      <dgm:spPr/>
      <dgm:t>
        <a:bodyPr/>
        <a:lstStyle/>
        <a:p>
          <a:endParaRPr lang="tr-TR" sz="2000"/>
        </a:p>
      </dgm:t>
    </dgm:pt>
    <dgm:pt modelId="{3C08E83A-85CC-49F2-A1CB-7A03382D292A}">
      <dgm:prSet custT="1"/>
      <dgm:spPr/>
      <dgm:t>
        <a:bodyPr/>
        <a:lstStyle/>
        <a:p>
          <a:pPr rtl="0"/>
          <a:r>
            <a:rPr lang="tr-TR" sz="2000" dirty="0" smtClean="0"/>
            <a:t>Ebeveyn-çocuk rollerinde yer değişikliği</a:t>
          </a:r>
          <a:endParaRPr lang="tr-TR" sz="2000" dirty="0"/>
        </a:p>
      </dgm:t>
    </dgm:pt>
    <dgm:pt modelId="{76A2AF69-B11C-485C-96F0-333CEF96EBBB}" type="parTrans" cxnId="{5289158B-37E7-432D-8223-C31B4FB8F6DC}">
      <dgm:prSet/>
      <dgm:spPr/>
      <dgm:t>
        <a:bodyPr/>
        <a:lstStyle/>
        <a:p>
          <a:endParaRPr lang="tr-TR" sz="2000"/>
        </a:p>
      </dgm:t>
    </dgm:pt>
    <dgm:pt modelId="{FCA47641-8FE6-4375-A7E5-DBE5733C8E11}" type="sibTrans" cxnId="{5289158B-37E7-432D-8223-C31B4FB8F6DC}">
      <dgm:prSet/>
      <dgm:spPr/>
      <dgm:t>
        <a:bodyPr/>
        <a:lstStyle/>
        <a:p>
          <a:endParaRPr lang="tr-TR" sz="2000"/>
        </a:p>
      </dgm:t>
    </dgm:pt>
    <dgm:pt modelId="{5CBDC3A3-E59D-485E-BBDD-D5064FAD2868}">
      <dgm:prSet custT="1"/>
      <dgm:spPr/>
      <dgm:t>
        <a:bodyPr/>
        <a:lstStyle/>
        <a:p>
          <a:pPr rtl="0"/>
          <a:r>
            <a:rPr lang="tr-TR" sz="2000" dirty="0" smtClean="0"/>
            <a:t>Anne-babasının veya bakım sorumluluğunu üstlenmiş kişinin ilgisizliğinden yakınma</a:t>
          </a:r>
          <a:endParaRPr lang="tr-TR" sz="2000" dirty="0"/>
        </a:p>
      </dgm:t>
    </dgm:pt>
    <dgm:pt modelId="{7ED64FF0-57FB-44A5-A53A-A7C97795CAF0}" type="parTrans" cxnId="{D288FB97-D1CB-4EA6-9273-7DDEB136623B}">
      <dgm:prSet/>
      <dgm:spPr/>
      <dgm:t>
        <a:bodyPr/>
        <a:lstStyle/>
        <a:p>
          <a:endParaRPr lang="tr-TR" sz="2000"/>
        </a:p>
      </dgm:t>
    </dgm:pt>
    <dgm:pt modelId="{2E6D7FE5-E816-4061-ACC5-CA89F2D5BE6F}" type="sibTrans" cxnId="{D288FB97-D1CB-4EA6-9273-7DDEB136623B}">
      <dgm:prSet/>
      <dgm:spPr/>
      <dgm:t>
        <a:bodyPr/>
        <a:lstStyle/>
        <a:p>
          <a:endParaRPr lang="tr-TR" sz="2000"/>
        </a:p>
      </dgm:t>
    </dgm:pt>
    <dgm:pt modelId="{894EAE3D-657E-42F1-B068-E1A8B152B2AE}">
      <dgm:prSet custT="1"/>
      <dgm:spPr/>
      <dgm:t>
        <a:bodyPr/>
        <a:lstStyle/>
        <a:p>
          <a:pPr rtl="0"/>
          <a:r>
            <a:rPr lang="tr-TR" sz="2000" dirty="0" smtClean="0"/>
            <a:t>Duruma uygun olmayan hareketler, </a:t>
          </a:r>
          <a:endParaRPr lang="tr-TR" sz="2000" dirty="0"/>
        </a:p>
      </dgm:t>
    </dgm:pt>
    <dgm:pt modelId="{621BED9C-CDD5-4EB8-B2BC-198694B4D726}" type="parTrans" cxnId="{2B21D6B5-6F62-4D82-87F9-761B282D0919}">
      <dgm:prSet/>
      <dgm:spPr/>
      <dgm:t>
        <a:bodyPr/>
        <a:lstStyle/>
        <a:p>
          <a:endParaRPr lang="tr-TR" sz="2000"/>
        </a:p>
      </dgm:t>
    </dgm:pt>
    <dgm:pt modelId="{582E95A9-289E-4561-A6DD-55F3047DCDEB}" type="sibTrans" cxnId="{2B21D6B5-6F62-4D82-87F9-761B282D0919}">
      <dgm:prSet/>
      <dgm:spPr/>
      <dgm:t>
        <a:bodyPr/>
        <a:lstStyle/>
        <a:p>
          <a:endParaRPr lang="tr-TR" sz="2000"/>
        </a:p>
      </dgm:t>
    </dgm:pt>
    <dgm:pt modelId="{67D2069A-3451-4410-A6A9-A2FBA43A6557}" type="pres">
      <dgm:prSet presAssocID="{75511409-BFF8-48C1-B9BA-687BEDF80856}" presName="Name0" presStyleCnt="0">
        <dgm:presLayoutVars>
          <dgm:dir/>
        </dgm:presLayoutVars>
      </dgm:prSet>
      <dgm:spPr/>
      <dgm:t>
        <a:bodyPr/>
        <a:lstStyle/>
        <a:p>
          <a:endParaRPr lang="tr-TR"/>
        </a:p>
      </dgm:t>
    </dgm:pt>
    <dgm:pt modelId="{74EED52C-C7CD-4C4E-AD40-93348388E2FB}" type="pres">
      <dgm:prSet presAssocID="{4BDCF71F-C82A-40B8-ACD8-F890D06B3B1F}" presName="noChildren" presStyleCnt="0"/>
      <dgm:spPr/>
      <dgm:t>
        <a:bodyPr/>
        <a:lstStyle/>
        <a:p>
          <a:endParaRPr lang="tr-TR"/>
        </a:p>
      </dgm:t>
    </dgm:pt>
    <dgm:pt modelId="{EC781EC3-3E51-4022-B2C6-3E2D7D73E991}" type="pres">
      <dgm:prSet presAssocID="{4BDCF71F-C82A-40B8-ACD8-F890D06B3B1F}" presName="gap" presStyleCnt="0"/>
      <dgm:spPr/>
      <dgm:t>
        <a:bodyPr/>
        <a:lstStyle/>
        <a:p>
          <a:endParaRPr lang="tr-TR"/>
        </a:p>
      </dgm:t>
    </dgm:pt>
    <dgm:pt modelId="{9E2907D7-0E17-46F0-9E28-BDBA27E9153C}" type="pres">
      <dgm:prSet presAssocID="{4BDCF71F-C82A-40B8-ACD8-F890D06B3B1F}" presName="medCircle2" presStyleLbl="vennNode1" presStyleIdx="0" presStyleCnt="7" custLinFactNeighborX="-31744" custLinFactNeighborY="2120"/>
      <dgm:spPr/>
      <dgm:t>
        <a:bodyPr/>
        <a:lstStyle/>
        <a:p>
          <a:endParaRPr lang="tr-TR"/>
        </a:p>
      </dgm:t>
    </dgm:pt>
    <dgm:pt modelId="{52CB94CA-9DF9-4C29-848A-AB9340A893CE}" type="pres">
      <dgm:prSet presAssocID="{4BDCF71F-C82A-40B8-ACD8-F890D06B3B1F}" presName="txLvlOnly1" presStyleLbl="revTx" presStyleIdx="0" presStyleCnt="7" custScaleX="79781"/>
      <dgm:spPr/>
      <dgm:t>
        <a:bodyPr/>
        <a:lstStyle/>
        <a:p>
          <a:endParaRPr lang="tr-TR"/>
        </a:p>
      </dgm:t>
    </dgm:pt>
    <dgm:pt modelId="{8FD30332-9741-472A-AD03-20A04B42743C}" type="pres">
      <dgm:prSet presAssocID="{37929E0E-DCB8-4D40-9E56-91B35CAF88F4}" presName="noChildren" presStyleCnt="0"/>
      <dgm:spPr/>
      <dgm:t>
        <a:bodyPr/>
        <a:lstStyle/>
        <a:p>
          <a:endParaRPr lang="tr-TR"/>
        </a:p>
      </dgm:t>
    </dgm:pt>
    <dgm:pt modelId="{BEB4506E-51AE-47FE-B210-3B81B725D6B8}" type="pres">
      <dgm:prSet presAssocID="{37929E0E-DCB8-4D40-9E56-91B35CAF88F4}" presName="gap" presStyleCnt="0"/>
      <dgm:spPr/>
      <dgm:t>
        <a:bodyPr/>
        <a:lstStyle/>
        <a:p>
          <a:endParaRPr lang="tr-TR"/>
        </a:p>
      </dgm:t>
    </dgm:pt>
    <dgm:pt modelId="{D428C3DF-189D-4CB7-861A-26E3928837E2}" type="pres">
      <dgm:prSet presAssocID="{37929E0E-DCB8-4D40-9E56-91B35CAF88F4}" presName="medCircle2" presStyleLbl="vennNode1" presStyleIdx="1" presStyleCnt="7" custLinFactNeighborX="-27298" custLinFactNeighborY="-39"/>
      <dgm:spPr/>
      <dgm:t>
        <a:bodyPr/>
        <a:lstStyle/>
        <a:p>
          <a:endParaRPr lang="tr-TR"/>
        </a:p>
      </dgm:t>
    </dgm:pt>
    <dgm:pt modelId="{E28CE6EF-EC84-4F17-B7F2-362D1401DD41}" type="pres">
      <dgm:prSet presAssocID="{37929E0E-DCB8-4D40-9E56-91B35CAF88F4}" presName="txLvlOnly1" presStyleLbl="revTx" presStyleIdx="1" presStyleCnt="7" custScaleX="83114" custLinFactNeighborX="10109" custLinFactNeighborY="-39"/>
      <dgm:spPr/>
      <dgm:t>
        <a:bodyPr/>
        <a:lstStyle/>
        <a:p>
          <a:endParaRPr lang="tr-TR"/>
        </a:p>
      </dgm:t>
    </dgm:pt>
    <dgm:pt modelId="{4C74C768-B667-41A6-A38F-9FFBC8F25FDE}" type="pres">
      <dgm:prSet presAssocID="{978E31E0-C782-449F-8D97-5FE1B733F6F1}" presName="noChildren" presStyleCnt="0"/>
      <dgm:spPr/>
      <dgm:t>
        <a:bodyPr/>
        <a:lstStyle/>
        <a:p>
          <a:endParaRPr lang="tr-TR"/>
        </a:p>
      </dgm:t>
    </dgm:pt>
    <dgm:pt modelId="{6AB22A6C-841C-4D1C-8A07-32614C30F6A3}" type="pres">
      <dgm:prSet presAssocID="{978E31E0-C782-449F-8D97-5FE1B733F6F1}" presName="gap" presStyleCnt="0"/>
      <dgm:spPr/>
      <dgm:t>
        <a:bodyPr/>
        <a:lstStyle/>
        <a:p>
          <a:endParaRPr lang="tr-TR"/>
        </a:p>
      </dgm:t>
    </dgm:pt>
    <dgm:pt modelId="{AEB84E4B-FA56-488C-950C-771509DBE285}" type="pres">
      <dgm:prSet presAssocID="{978E31E0-C782-449F-8D97-5FE1B733F6F1}" presName="medCircle2" presStyleLbl="vennNode1" presStyleIdx="2" presStyleCnt="7" custLinFactNeighborX="-32584" custLinFactNeighborY="-2198"/>
      <dgm:spPr/>
      <dgm:t>
        <a:bodyPr/>
        <a:lstStyle/>
        <a:p>
          <a:endParaRPr lang="tr-TR"/>
        </a:p>
      </dgm:t>
    </dgm:pt>
    <dgm:pt modelId="{7162A529-A2F1-4B08-B7C8-DC8DB48D7E58}" type="pres">
      <dgm:prSet presAssocID="{978E31E0-C782-449F-8D97-5FE1B733F6F1}" presName="txLvlOnly1" presStyleLbl="revTx" presStyleIdx="2" presStyleCnt="7" custScaleX="79151"/>
      <dgm:spPr/>
      <dgm:t>
        <a:bodyPr/>
        <a:lstStyle/>
        <a:p>
          <a:endParaRPr lang="tr-TR"/>
        </a:p>
      </dgm:t>
    </dgm:pt>
    <dgm:pt modelId="{9E053B93-DCF2-4B2C-826A-2FDF7CCBDD75}" type="pres">
      <dgm:prSet presAssocID="{DFB97CCA-DC11-4D13-84FE-AF2D8943B614}" presName="noChildren" presStyleCnt="0"/>
      <dgm:spPr/>
      <dgm:t>
        <a:bodyPr/>
        <a:lstStyle/>
        <a:p>
          <a:endParaRPr lang="tr-TR"/>
        </a:p>
      </dgm:t>
    </dgm:pt>
    <dgm:pt modelId="{1474F577-2DFC-46A8-BE6C-FEF133D41179}" type="pres">
      <dgm:prSet presAssocID="{DFB97CCA-DC11-4D13-84FE-AF2D8943B614}" presName="gap" presStyleCnt="0"/>
      <dgm:spPr/>
      <dgm:t>
        <a:bodyPr/>
        <a:lstStyle/>
        <a:p>
          <a:endParaRPr lang="tr-TR"/>
        </a:p>
      </dgm:t>
    </dgm:pt>
    <dgm:pt modelId="{91E18AA7-9FC3-4A28-8374-DDDC32E504C3}" type="pres">
      <dgm:prSet presAssocID="{DFB97CCA-DC11-4D13-84FE-AF2D8943B614}" presName="medCircle2" presStyleLbl="vennNode1" presStyleIdx="3" presStyleCnt="7" custLinFactNeighborX="-21713" custLinFactNeighborY="-4356"/>
      <dgm:spPr/>
      <dgm:t>
        <a:bodyPr/>
        <a:lstStyle/>
        <a:p>
          <a:endParaRPr lang="tr-TR"/>
        </a:p>
      </dgm:t>
    </dgm:pt>
    <dgm:pt modelId="{B49B3A9F-7612-40F0-930D-C9AEB129F32F}" type="pres">
      <dgm:prSet presAssocID="{DFB97CCA-DC11-4D13-84FE-AF2D8943B614}" presName="txLvlOnly1" presStyleLbl="revTx" presStyleIdx="3" presStyleCnt="7" custScaleX="87301"/>
      <dgm:spPr/>
      <dgm:t>
        <a:bodyPr/>
        <a:lstStyle/>
        <a:p>
          <a:endParaRPr lang="tr-TR"/>
        </a:p>
      </dgm:t>
    </dgm:pt>
    <dgm:pt modelId="{D49D4DB7-83D7-4438-B883-3A913901F315}" type="pres">
      <dgm:prSet presAssocID="{3C08E83A-85CC-49F2-A1CB-7A03382D292A}" presName="noChildren" presStyleCnt="0"/>
      <dgm:spPr/>
      <dgm:t>
        <a:bodyPr/>
        <a:lstStyle/>
        <a:p>
          <a:endParaRPr lang="tr-TR"/>
        </a:p>
      </dgm:t>
    </dgm:pt>
    <dgm:pt modelId="{4D2731F3-E694-4C63-BDF6-9E245A00DDDC}" type="pres">
      <dgm:prSet presAssocID="{3C08E83A-85CC-49F2-A1CB-7A03382D292A}" presName="gap" presStyleCnt="0"/>
      <dgm:spPr/>
      <dgm:t>
        <a:bodyPr/>
        <a:lstStyle/>
        <a:p>
          <a:endParaRPr lang="tr-TR"/>
        </a:p>
      </dgm:t>
    </dgm:pt>
    <dgm:pt modelId="{CCF878EC-F7F5-4BC6-87F1-DD6281499C3F}" type="pres">
      <dgm:prSet presAssocID="{3C08E83A-85CC-49F2-A1CB-7A03382D292A}" presName="medCircle2" presStyleLbl="vennNode1" presStyleIdx="4" presStyleCnt="7" custLinFactNeighborX="-10906" custLinFactNeighborY="-6515"/>
      <dgm:spPr/>
      <dgm:t>
        <a:bodyPr/>
        <a:lstStyle/>
        <a:p>
          <a:endParaRPr lang="tr-TR"/>
        </a:p>
      </dgm:t>
    </dgm:pt>
    <dgm:pt modelId="{E140FC12-201E-445E-9BE0-E55EEE949D65}" type="pres">
      <dgm:prSet presAssocID="{3C08E83A-85CC-49F2-A1CB-7A03382D292A}" presName="txLvlOnly1" presStyleLbl="revTx" presStyleIdx="4" presStyleCnt="7" custScaleX="89927" custLinFactNeighborX="1886" custLinFactNeighborY="-17386"/>
      <dgm:spPr/>
      <dgm:t>
        <a:bodyPr/>
        <a:lstStyle/>
        <a:p>
          <a:endParaRPr lang="tr-TR"/>
        </a:p>
      </dgm:t>
    </dgm:pt>
    <dgm:pt modelId="{1E5F632E-EED2-4A9F-A3DD-0CBA6B3B26C8}" type="pres">
      <dgm:prSet presAssocID="{5CBDC3A3-E59D-485E-BBDD-D5064FAD2868}" presName="noChildren" presStyleCnt="0"/>
      <dgm:spPr/>
      <dgm:t>
        <a:bodyPr/>
        <a:lstStyle/>
        <a:p>
          <a:endParaRPr lang="tr-TR"/>
        </a:p>
      </dgm:t>
    </dgm:pt>
    <dgm:pt modelId="{754F697A-AE40-44F2-B893-446D4F1ADBE5}" type="pres">
      <dgm:prSet presAssocID="{5CBDC3A3-E59D-485E-BBDD-D5064FAD2868}" presName="gap" presStyleCnt="0"/>
      <dgm:spPr/>
      <dgm:t>
        <a:bodyPr/>
        <a:lstStyle/>
        <a:p>
          <a:endParaRPr lang="tr-TR"/>
        </a:p>
      </dgm:t>
    </dgm:pt>
    <dgm:pt modelId="{5A7F2466-818A-49C9-A8C6-D686E8BBFA07}" type="pres">
      <dgm:prSet presAssocID="{5CBDC3A3-E59D-485E-BBDD-D5064FAD2868}" presName="medCircle2" presStyleLbl="vennNode1" presStyleIdx="5" presStyleCnt="7" custLinFactNeighborX="-14409" custLinFactNeighborY="2198"/>
      <dgm:spPr/>
      <dgm:t>
        <a:bodyPr/>
        <a:lstStyle/>
        <a:p>
          <a:endParaRPr lang="tr-TR"/>
        </a:p>
      </dgm:t>
    </dgm:pt>
    <dgm:pt modelId="{57F26DB1-BC80-4EF0-8A0C-1978AF944BA7}" type="pres">
      <dgm:prSet presAssocID="{5CBDC3A3-E59D-485E-BBDD-D5064FAD2868}" presName="txLvlOnly1" presStyleLbl="revTx" presStyleIdx="5" presStyleCnt="7" custScaleX="87301"/>
      <dgm:spPr/>
      <dgm:t>
        <a:bodyPr/>
        <a:lstStyle/>
        <a:p>
          <a:endParaRPr lang="tr-TR"/>
        </a:p>
      </dgm:t>
    </dgm:pt>
    <dgm:pt modelId="{1222C1BE-9905-4F10-9DC7-E550AFBC3E32}" type="pres">
      <dgm:prSet presAssocID="{894EAE3D-657E-42F1-B068-E1A8B152B2AE}" presName="noChildren" presStyleCnt="0"/>
      <dgm:spPr/>
      <dgm:t>
        <a:bodyPr/>
        <a:lstStyle/>
        <a:p>
          <a:endParaRPr lang="tr-TR"/>
        </a:p>
      </dgm:t>
    </dgm:pt>
    <dgm:pt modelId="{1E056546-36AE-4AB5-9A8C-F6E7BD8E4865}" type="pres">
      <dgm:prSet presAssocID="{894EAE3D-657E-42F1-B068-E1A8B152B2AE}" presName="gap" presStyleCnt="0"/>
      <dgm:spPr/>
      <dgm:t>
        <a:bodyPr/>
        <a:lstStyle/>
        <a:p>
          <a:endParaRPr lang="tr-TR"/>
        </a:p>
      </dgm:t>
    </dgm:pt>
    <dgm:pt modelId="{866B09B7-4E3F-491F-92DE-D08E8ED78697}" type="pres">
      <dgm:prSet presAssocID="{894EAE3D-657E-42F1-B068-E1A8B152B2AE}" presName="medCircle2" presStyleLbl="vennNode1" presStyleIdx="6" presStyleCnt="7" custAng="0" custLinFactNeighborX="-16324" custLinFactNeighborY="10910"/>
      <dgm:spPr/>
      <dgm:t>
        <a:bodyPr/>
        <a:lstStyle/>
        <a:p>
          <a:endParaRPr lang="tr-TR"/>
        </a:p>
      </dgm:t>
    </dgm:pt>
    <dgm:pt modelId="{A30BC69C-DBE5-47CC-985A-37AC8474E6D8}" type="pres">
      <dgm:prSet presAssocID="{894EAE3D-657E-42F1-B068-E1A8B152B2AE}" presName="txLvlOnly1" presStyleLbl="revTx" presStyleIdx="6" presStyleCnt="7" custScaleX="85865" custLinFactNeighborX="877" custLinFactNeighborY="10910"/>
      <dgm:spPr/>
      <dgm:t>
        <a:bodyPr/>
        <a:lstStyle/>
        <a:p>
          <a:endParaRPr lang="tr-TR"/>
        </a:p>
      </dgm:t>
    </dgm:pt>
  </dgm:ptLst>
  <dgm:cxnLst>
    <dgm:cxn modelId="{1F5726EB-F2A0-46A7-BEEC-3EFAA2D1635C}" type="presOf" srcId="{5CBDC3A3-E59D-485E-BBDD-D5064FAD2868}" destId="{57F26DB1-BC80-4EF0-8A0C-1978AF944BA7}" srcOrd="0" destOrd="0" presId="urn:microsoft.com/office/officeart/2008/layout/VerticalCircleList"/>
    <dgm:cxn modelId="{E5EBACFD-97AB-4BBC-AAE4-B6ED5974584E}" type="presOf" srcId="{978E31E0-C782-449F-8D97-5FE1B733F6F1}" destId="{7162A529-A2F1-4B08-B7C8-DC8DB48D7E58}" srcOrd="0" destOrd="0" presId="urn:microsoft.com/office/officeart/2008/layout/VerticalCircleList"/>
    <dgm:cxn modelId="{17F6C676-2FE3-41D0-8A6B-82D404EA3816}" type="presOf" srcId="{3C08E83A-85CC-49F2-A1CB-7A03382D292A}" destId="{E140FC12-201E-445E-9BE0-E55EEE949D65}" srcOrd="0" destOrd="0" presId="urn:microsoft.com/office/officeart/2008/layout/VerticalCircleList"/>
    <dgm:cxn modelId="{42EF3C2C-A865-480D-846A-692336BEEDE3}" type="presOf" srcId="{75511409-BFF8-48C1-B9BA-687BEDF80856}" destId="{67D2069A-3451-4410-A6A9-A2FBA43A6557}" srcOrd="0" destOrd="0" presId="urn:microsoft.com/office/officeart/2008/layout/VerticalCircleList"/>
    <dgm:cxn modelId="{41CF4996-8267-4F5C-AE46-2E939B9938E1}" srcId="{75511409-BFF8-48C1-B9BA-687BEDF80856}" destId="{37929E0E-DCB8-4D40-9E56-91B35CAF88F4}" srcOrd="1" destOrd="0" parTransId="{F6749BD7-951A-40EE-8FF9-464AA2B13522}" sibTransId="{60B0C960-1A88-4251-90E8-16684DA1D341}"/>
    <dgm:cxn modelId="{2B21D6B5-6F62-4D82-87F9-761B282D0919}" srcId="{75511409-BFF8-48C1-B9BA-687BEDF80856}" destId="{894EAE3D-657E-42F1-B068-E1A8B152B2AE}" srcOrd="6" destOrd="0" parTransId="{621BED9C-CDD5-4EB8-B2BC-198694B4D726}" sibTransId="{582E95A9-289E-4561-A6DD-55F3047DCDEB}"/>
    <dgm:cxn modelId="{1CBB7F04-AF59-45C3-8F21-E41DABB62737}" srcId="{75511409-BFF8-48C1-B9BA-687BEDF80856}" destId="{4BDCF71F-C82A-40B8-ACD8-F890D06B3B1F}" srcOrd="0" destOrd="0" parTransId="{C63A1A11-2D3D-46A2-872C-1F7900CFA89C}" sibTransId="{9998B7E3-74B0-4670-9A6B-ECDE7B9B0B2F}"/>
    <dgm:cxn modelId="{D288FB97-D1CB-4EA6-9273-7DDEB136623B}" srcId="{75511409-BFF8-48C1-B9BA-687BEDF80856}" destId="{5CBDC3A3-E59D-485E-BBDD-D5064FAD2868}" srcOrd="5" destOrd="0" parTransId="{7ED64FF0-57FB-44A5-A53A-A7C97795CAF0}" sibTransId="{2E6D7FE5-E816-4061-ACC5-CA89F2D5BE6F}"/>
    <dgm:cxn modelId="{ECC8DC2C-E3E5-4A39-B44A-1F6B1301484C}" type="presOf" srcId="{37929E0E-DCB8-4D40-9E56-91B35CAF88F4}" destId="{E28CE6EF-EC84-4F17-B7F2-362D1401DD41}" srcOrd="0" destOrd="0" presId="urn:microsoft.com/office/officeart/2008/layout/VerticalCircleList"/>
    <dgm:cxn modelId="{90850BEA-6538-408D-BAC3-F23824120BFA}" type="presOf" srcId="{4BDCF71F-C82A-40B8-ACD8-F890D06B3B1F}" destId="{52CB94CA-9DF9-4C29-848A-AB9340A893CE}" srcOrd="0" destOrd="0" presId="urn:microsoft.com/office/officeart/2008/layout/VerticalCircleList"/>
    <dgm:cxn modelId="{9EAC8B6A-27C1-4D41-9D3E-6D8AACCDA8B6}" srcId="{75511409-BFF8-48C1-B9BA-687BEDF80856}" destId="{978E31E0-C782-449F-8D97-5FE1B733F6F1}" srcOrd="2" destOrd="0" parTransId="{6147D8E2-9FC8-41A9-8610-AC832CE05D22}" sibTransId="{3A2936B9-D66A-4E4B-88ED-56E83A2CDA74}"/>
    <dgm:cxn modelId="{44A139AB-2BC1-4336-BA4E-F5F25672EA21}" type="presOf" srcId="{894EAE3D-657E-42F1-B068-E1A8B152B2AE}" destId="{A30BC69C-DBE5-47CC-985A-37AC8474E6D8}" srcOrd="0" destOrd="0" presId="urn:microsoft.com/office/officeart/2008/layout/VerticalCircleList"/>
    <dgm:cxn modelId="{1EC9019C-81EF-4E1F-A745-D1BCFDB6FA12}" srcId="{75511409-BFF8-48C1-B9BA-687BEDF80856}" destId="{DFB97CCA-DC11-4D13-84FE-AF2D8943B614}" srcOrd="3" destOrd="0" parTransId="{17298068-60B5-4C50-BB47-FA82EBDA138C}" sibTransId="{78267402-4CB9-4562-BB28-5F2DB7D49483}"/>
    <dgm:cxn modelId="{5289158B-37E7-432D-8223-C31B4FB8F6DC}" srcId="{75511409-BFF8-48C1-B9BA-687BEDF80856}" destId="{3C08E83A-85CC-49F2-A1CB-7A03382D292A}" srcOrd="4" destOrd="0" parTransId="{76A2AF69-B11C-485C-96F0-333CEF96EBBB}" sibTransId="{FCA47641-8FE6-4375-A7E5-DBE5733C8E11}"/>
    <dgm:cxn modelId="{B2121991-1AB3-4AF1-8B92-B7CB13A18B57}" type="presOf" srcId="{DFB97CCA-DC11-4D13-84FE-AF2D8943B614}" destId="{B49B3A9F-7612-40F0-930D-C9AEB129F32F}" srcOrd="0" destOrd="0" presId="urn:microsoft.com/office/officeart/2008/layout/VerticalCircleList"/>
    <dgm:cxn modelId="{7C522991-09E8-4ACC-9D42-B210ED1B6D5F}" type="presParOf" srcId="{67D2069A-3451-4410-A6A9-A2FBA43A6557}" destId="{74EED52C-C7CD-4C4E-AD40-93348388E2FB}" srcOrd="0" destOrd="0" presId="urn:microsoft.com/office/officeart/2008/layout/VerticalCircleList"/>
    <dgm:cxn modelId="{E43D9573-A2A3-49CF-BE36-4FE5591EF925}" type="presParOf" srcId="{74EED52C-C7CD-4C4E-AD40-93348388E2FB}" destId="{EC781EC3-3E51-4022-B2C6-3E2D7D73E991}" srcOrd="0" destOrd="0" presId="urn:microsoft.com/office/officeart/2008/layout/VerticalCircleList"/>
    <dgm:cxn modelId="{E00BDB78-2387-4339-BE67-E0925C57B94C}" type="presParOf" srcId="{74EED52C-C7CD-4C4E-AD40-93348388E2FB}" destId="{9E2907D7-0E17-46F0-9E28-BDBA27E9153C}" srcOrd="1" destOrd="0" presId="urn:microsoft.com/office/officeart/2008/layout/VerticalCircleList"/>
    <dgm:cxn modelId="{4454C19E-B0D9-4FD2-B783-59E601E0B905}" type="presParOf" srcId="{74EED52C-C7CD-4C4E-AD40-93348388E2FB}" destId="{52CB94CA-9DF9-4C29-848A-AB9340A893CE}" srcOrd="2" destOrd="0" presId="urn:microsoft.com/office/officeart/2008/layout/VerticalCircleList"/>
    <dgm:cxn modelId="{B644FFEA-1286-4D4D-AEAC-1D2218114B71}" type="presParOf" srcId="{67D2069A-3451-4410-A6A9-A2FBA43A6557}" destId="{8FD30332-9741-472A-AD03-20A04B42743C}" srcOrd="1" destOrd="0" presId="urn:microsoft.com/office/officeart/2008/layout/VerticalCircleList"/>
    <dgm:cxn modelId="{7E7C2B4B-9ACE-4B34-AE79-D6E31B1DADCC}" type="presParOf" srcId="{8FD30332-9741-472A-AD03-20A04B42743C}" destId="{BEB4506E-51AE-47FE-B210-3B81B725D6B8}" srcOrd="0" destOrd="0" presId="urn:microsoft.com/office/officeart/2008/layout/VerticalCircleList"/>
    <dgm:cxn modelId="{8F712AD9-B0CB-4D7A-9004-CF52B7A80376}" type="presParOf" srcId="{8FD30332-9741-472A-AD03-20A04B42743C}" destId="{D428C3DF-189D-4CB7-861A-26E3928837E2}" srcOrd="1" destOrd="0" presId="urn:microsoft.com/office/officeart/2008/layout/VerticalCircleList"/>
    <dgm:cxn modelId="{114EAB4F-91CC-4948-B3A5-3B00E2AD4C1D}" type="presParOf" srcId="{8FD30332-9741-472A-AD03-20A04B42743C}" destId="{E28CE6EF-EC84-4F17-B7F2-362D1401DD41}" srcOrd="2" destOrd="0" presId="urn:microsoft.com/office/officeart/2008/layout/VerticalCircleList"/>
    <dgm:cxn modelId="{B9629688-5467-414B-8DC7-5D50CA439856}" type="presParOf" srcId="{67D2069A-3451-4410-A6A9-A2FBA43A6557}" destId="{4C74C768-B667-41A6-A38F-9FFBC8F25FDE}" srcOrd="2" destOrd="0" presId="urn:microsoft.com/office/officeart/2008/layout/VerticalCircleList"/>
    <dgm:cxn modelId="{DFDF84FD-4C08-4366-ACFE-47C6FC5155DE}" type="presParOf" srcId="{4C74C768-B667-41A6-A38F-9FFBC8F25FDE}" destId="{6AB22A6C-841C-4D1C-8A07-32614C30F6A3}" srcOrd="0" destOrd="0" presId="urn:microsoft.com/office/officeart/2008/layout/VerticalCircleList"/>
    <dgm:cxn modelId="{57C99F87-B138-4D16-8DAE-2736E016AE86}" type="presParOf" srcId="{4C74C768-B667-41A6-A38F-9FFBC8F25FDE}" destId="{AEB84E4B-FA56-488C-950C-771509DBE285}" srcOrd="1" destOrd="0" presId="urn:microsoft.com/office/officeart/2008/layout/VerticalCircleList"/>
    <dgm:cxn modelId="{8C6ABBE8-B9A0-4C46-B13D-8E38D2364031}" type="presParOf" srcId="{4C74C768-B667-41A6-A38F-9FFBC8F25FDE}" destId="{7162A529-A2F1-4B08-B7C8-DC8DB48D7E58}" srcOrd="2" destOrd="0" presId="urn:microsoft.com/office/officeart/2008/layout/VerticalCircleList"/>
    <dgm:cxn modelId="{A01E43AF-E278-4554-B8A3-7DCB353DC355}" type="presParOf" srcId="{67D2069A-3451-4410-A6A9-A2FBA43A6557}" destId="{9E053B93-DCF2-4B2C-826A-2FDF7CCBDD75}" srcOrd="3" destOrd="0" presId="urn:microsoft.com/office/officeart/2008/layout/VerticalCircleList"/>
    <dgm:cxn modelId="{69D056A1-C5F4-42D8-8216-C809C4A8F139}" type="presParOf" srcId="{9E053B93-DCF2-4B2C-826A-2FDF7CCBDD75}" destId="{1474F577-2DFC-46A8-BE6C-FEF133D41179}" srcOrd="0" destOrd="0" presId="urn:microsoft.com/office/officeart/2008/layout/VerticalCircleList"/>
    <dgm:cxn modelId="{5305C902-9292-423D-AAB1-031A699773A2}" type="presParOf" srcId="{9E053B93-DCF2-4B2C-826A-2FDF7CCBDD75}" destId="{91E18AA7-9FC3-4A28-8374-DDDC32E504C3}" srcOrd="1" destOrd="0" presId="urn:microsoft.com/office/officeart/2008/layout/VerticalCircleList"/>
    <dgm:cxn modelId="{5CB3E218-F3EE-4C8D-AC73-CA305B36BA80}" type="presParOf" srcId="{9E053B93-DCF2-4B2C-826A-2FDF7CCBDD75}" destId="{B49B3A9F-7612-40F0-930D-C9AEB129F32F}" srcOrd="2" destOrd="0" presId="urn:microsoft.com/office/officeart/2008/layout/VerticalCircleList"/>
    <dgm:cxn modelId="{27F5B386-8B94-4763-8CB3-E299C22DB9CC}" type="presParOf" srcId="{67D2069A-3451-4410-A6A9-A2FBA43A6557}" destId="{D49D4DB7-83D7-4438-B883-3A913901F315}" srcOrd="4" destOrd="0" presId="urn:microsoft.com/office/officeart/2008/layout/VerticalCircleList"/>
    <dgm:cxn modelId="{539E875D-1DAF-45F8-95DE-7AB6BE8EA229}" type="presParOf" srcId="{D49D4DB7-83D7-4438-B883-3A913901F315}" destId="{4D2731F3-E694-4C63-BDF6-9E245A00DDDC}" srcOrd="0" destOrd="0" presId="urn:microsoft.com/office/officeart/2008/layout/VerticalCircleList"/>
    <dgm:cxn modelId="{B0914DAB-AC9F-488E-B805-574CCC270DAA}" type="presParOf" srcId="{D49D4DB7-83D7-4438-B883-3A913901F315}" destId="{CCF878EC-F7F5-4BC6-87F1-DD6281499C3F}" srcOrd="1" destOrd="0" presId="urn:microsoft.com/office/officeart/2008/layout/VerticalCircleList"/>
    <dgm:cxn modelId="{4290760C-5581-4DA9-9003-964CDE146363}" type="presParOf" srcId="{D49D4DB7-83D7-4438-B883-3A913901F315}" destId="{E140FC12-201E-445E-9BE0-E55EEE949D65}" srcOrd="2" destOrd="0" presId="urn:microsoft.com/office/officeart/2008/layout/VerticalCircleList"/>
    <dgm:cxn modelId="{482877B9-28F2-45B9-9907-E34C843ED002}" type="presParOf" srcId="{67D2069A-3451-4410-A6A9-A2FBA43A6557}" destId="{1E5F632E-EED2-4A9F-A3DD-0CBA6B3B26C8}" srcOrd="5" destOrd="0" presId="urn:microsoft.com/office/officeart/2008/layout/VerticalCircleList"/>
    <dgm:cxn modelId="{C0FBE952-C482-418C-87C4-BB17330B576F}" type="presParOf" srcId="{1E5F632E-EED2-4A9F-A3DD-0CBA6B3B26C8}" destId="{754F697A-AE40-44F2-B893-446D4F1ADBE5}" srcOrd="0" destOrd="0" presId="urn:microsoft.com/office/officeart/2008/layout/VerticalCircleList"/>
    <dgm:cxn modelId="{BBFDBAF0-68B9-4D0C-8766-5A46807BFB04}" type="presParOf" srcId="{1E5F632E-EED2-4A9F-A3DD-0CBA6B3B26C8}" destId="{5A7F2466-818A-49C9-A8C6-D686E8BBFA07}" srcOrd="1" destOrd="0" presId="urn:microsoft.com/office/officeart/2008/layout/VerticalCircleList"/>
    <dgm:cxn modelId="{6FA469A4-4807-4F92-B0CA-F79D8588A111}" type="presParOf" srcId="{1E5F632E-EED2-4A9F-A3DD-0CBA6B3B26C8}" destId="{57F26DB1-BC80-4EF0-8A0C-1978AF944BA7}" srcOrd="2" destOrd="0" presId="urn:microsoft.com/office/officeart/2008/layout/VerticalCircleList"/>
    <dgm:cxn modelId="{B5B7DE1D-A278-42F6-9CFC-2439EB605541}" type="presParOf" srcId="{67D2069A-3451-4410-A6A9-A2FBA43A6557}" destId="{1222C1BE-9905-4F10-9DC7-E550AFBC3E32}" srcOrd="6" destOrd="0" presId="urn:microsoft.com/office/officeart/2008/layout/VerticalCircleList"/>
    <dgm:cxn modelId="{CBA4F966-30D0-4330-BA3E-7863D4468E8D}" type="presParOf" srcId="{1222C1BE-9905-4F10-9DC7-E550AFBC3E32}" destId="{1E056546-36AE-4AB5-9A8C-F6E7BD8E4865}" srcOrd="0" destOrd="0" presId="urn:microsoft.com/office/officeart/2008/layout/VerticalCircleList"/>
    <dgm:cxn modelId="{792C6BCC-CD1B-4D8D-8C97-C9E16C83C7E1}" type="presParOf" srcId="{1222C1BE-9905-4F10-9DC7-E550AFBC3E32}" destId="{866B09B7-4E3F-491F-92DE-D08E8ED78697}" srcOrd="1" destOrd="0" presId="urn:microsoft.com/office/officeart/2008/layout/VerticalCircleList"/>
    <dgm:cxn modelId="{8BF760D5-1B34-407A-9780-BB8E0F963B14}" type="presParOf" srcId="{1222C1BE-9905-4F10-9DC7-E550AFBC3E32}" destId="{A30BC69C-DBE5-47CC-985A-37AC8474E6D8}"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56EA32-FC12-4D18-B64C-A1B966B8FA66}" type="doc">
      <dgm:prSet loTypeId="urn:microsoft.com/office/officeart/2008/layout/VerticalCircleList" loCatId="list" qsTypeId="urn:microsoft.com/office/officeart/2005/8/quickstyle/simple2" qsCatId="simple" csTypeId="urn:microsoft.com/office/officeart/2005/8/colors/accent1_3" csCatId="accent1" phldr="1"/>
      <dgm:spPr/>
      <dgm:t>
        <a:bodyPr/>
        <a:lstStyle/>
        <a:p>
          <a:endParaRPr lang="tr-TR"/>
        </a:p>
      </dgm:t>
    </dgm:pt>
    <dgm:pt modelId="{F14FE999-6D64-4A5F-9AD7-2818CFAE250A}">
      <dgm:prSet/>
      <dgm:spPr/>
      <dgm:t>
        <a:bodyPr/>
        <a:lstStyle/>
        <a:p>
          <a:pPr rtl="0"/>
          <a:r>
            <a:rPr lang="tr-TR" dirty="0" smtClean="0"/>
            <a:t>Gerileme davranışları</a:t>
          </a:r>
          <a:endParaRPr lang="tr-TR" dirty="0"/>
        </a:p>
      </dgm:t>
    </dgm:pt>
    <dgm:pt modelId="{C605F3EE-38D6-4BC4-B12E-D84FF6B3146A}" type="parTrans" cxnId="{2F0F62CC-EDD7-4999-95E1-FD575928BBB0}">
      <dgm:prSet/>
      <dgm:spPr/>
      <dgm:t>
        <a:bodyPr/>
        <a:lstStyle/>
        <a:p>
          <a:endParaRPr lang="tr-TR"/>
        </a:p>
      </dgm:t>
    </dgm:pt>
    <dgm:pt modelId="{D4DC5F4D-01ED-42EF-9DBC-07EEF5222DF6}" type="sibTrans" cxnId="{2F0F62CC-EDD7-4999-95E1-FD575928BBB0}">
      <dgm:prSet/>
      <dgm:spPr/>
      <dgm:t>
        <a:bodyPr/>
        <a:lstStyle/>
        <a:p>
          <a:endParaRPr lang="tr-TR"/>
        </a:p>
      </dgm:t>
    </dgm:pt>
    <dgm:pt modelId="{594DEB69-3909-4F3B-A5C5-5920860D7EB4}">
      <dgm:prSet/>
      <dgm:spPr/>
      <dgm:t>
        <a:bodyPr/>
        <a:lstStyle/>
        <a:p>
          <a:pPr rtl="0"/>
          <a:r>
            <a:rPr lang="tr-TR" dirty="0" smtClean="0"/>
            <a:t>Derste uyuklama eğilimi</a:t>
          </a:r>
          <a:endParaRPr lang="tr-TR" dirty="0"/>
        </a:p>
      </dgm:t>
    </dgm:pt>
    <dgm:pt modelId="{89FAB55D-1D26-4392-8EE2-45627D5073D4}" type="parTrans" cxnId="{DECA415E-15B6-4F5E-9501-9A1621088DD9}">
      <dgm:prSet/>
      <dgm:spPr/>
      <dgm:t>
        <a:bodyPr/>
        <a:lstStyle/>
        <a:p>
          <a:endParaRPr lang="tr-TR"/>
        </a:p>
      </dgm:t>
    </dgm:pt>
    <dgm:pt modelId="{FC81B0E8-E7C3-49E5-9AB9-938CC3AF9A56}" type="sibTrans" cxnId="{DECA415E-15B6-4F5E-9501-9A1621088DD9}">
      <dgm:prSet/>
      <dgm:spPr/>
      <dgm:t>
        <a:bodyPr/>
        <a:lstStyle/>
        <a:p>
          <a:endParaRPr lang="tr-TR"/>
        </a:p>
      </dgm:t>
    </dgm:pt>
    <dgm:pt modelId="{DDAB08F0-9202-40ED-96A6-549159896429}">
      <dgm:prSet/>
      <dgm:spPr/>
      <dgm:t>
        <a:bodyPr/>
        <a:lstStyle/>
        <a:p>
          <a:pPr rtl="0"/>
          <a:r>
            <a:rPr lang="tr-TR" dirty="0" smtClean="0"/>
            <a:t>Okula geç kalma ve/veya okuldan erken ayrılma</a:t>
          </a:r>
          <a:endParaRPr lang="tr-TR" dirty="0"/>
        </a:p>
      </dgm:t>
    </dgm:pt>
    <dgm:pt modelId="{6B7A2F8D-65F5-48E8-BB20-A24888732770}" type="parTrans" cxnId="{9525D02E-D70D-411C-ACD3-EE1680E2E6FB}">
      <dgm:prSet/>
      <dgm:spPr/>
      <dgm:t>
        <a:bodyPr/>
        <a:lstStyle/>
        <a:p>
          <a:endParaRPr lang="tr-TR"/>
        </a:p>
      </dgm:t>
    </dgm:pt>
    <dgm:pt modelId="{AD4DC7AD-E791-48DA-AB1F-176FBE7D2278}" type="sibTrans" cxnId="{9525D02E-D70D-411C-ACD3-EE1680E2E6FB}">
      <dgm:prSet/>
      <dgm:spPr/>
      <dgm:t>
        <a:bodyPr/>
        <a:lstStyle/>
        <a:p>
          <a:endParaRPr lang="tr-TR"/>
        </a:p>
      </dgm:t>
    </dgm:pt>
    <dgm:pt modelId="{A4CCF778-471D-4294-A8B8-E6E6CA7C44D3}">
      <dgm:prSet/>
      <dgm:spPr/>
      <dgm:t>
        <a:bodyPr/>
        <a:lstStyle/>
        <a:p>
          <a:pPr rtl="0"/>
          <a:r>
            <a:rPr lang="tr-TR" dirty="0" smtClean="0"/>
            <a:t>Okuldan kaçma</a:t>
          </a:r>
          <a:endParaRPr lang="tr-TR" dirty="0"/>
        </a:p>
      </dgm:t>
    </dgm:pt>
    <dgm:pt modelId="{2A85CA25-4FE5-4C27-99BA-669AAB0299C2}" type="parTrans" cxnId="{70E107F2-931B-4353-9480-81E0B5DF2AEA}">
      <dgm:prSet/>
      <dgm:spPr/>
      <dgm:t>
        <a:bodyPr/>
        <a:lstStyle/>
        <a:p>
          <a:endParaRPr lang="tr-TR"/>
        </a:p>
      </dgm:t>
    </dgm:pt>
    <dgm:pt modelId="{4F132AD9-3345-4F86-98E3-F9D2C189FBAF}" type="sibTrans" cxnId="{70E107F2-931B-4353-9480-81E0B5DF2AEA}">
      <dgm:prSet/>
      <dgm:spPr/>
      <dgm:t>
        <a:bodyPr/>
        <a:lstStyle/>
        <a:p>
          <a:endParaRPr lang="tr-TR"/>
        </a:p>
      </dgm:t>
    </dgm:pt>
    <dgm:pt modelId="{12272D58-7F93-4E94-8B58-D298151ECDA4}">
      <dgm:prSet/>
      <dgm:spPr/>
      <dgm:t>
        <a:bodyPr/>
        <a:lstStyle/>
        <a:p>
          <a:pPr rtl="0"/>
          <a:r>
            <a:rPr lang="tr-TR" dirty="0" smtClean="0"/>
            <a:t>Konsantrasyon güçlükleri</a:t>
          </a:r>
          <a:endParaRPr lang="tr-TR" dirty="0"/>
        </a:p>
      </dgm:t>
    </dgm:pt>
    <dgm:pt modelId="{5B10FB07-F0BA-480B-9392-704EAA28AC39}" type="parTrans" cxnId="{D2966EFE-A99B-4A6C-9D83-55EF32DFBE6B}">
      <dgm:prSet/>
      <dgm:spPr/>
      <dgm:t>
        <a:bodyPr/>
        <a:lstStyle/>
        <a:p>
          <a:endParaRPr lang="tr-TR"/>
        </a:p>
      </dgm:t>
    </dgm:pt>
    <dgm:pt modelId="{1FC05862-D56C-415B-9307-370B0249A612}" type="sibTrans" cxnId="{D2966EFE-A99B-4A6C-9D83-55EF32DFBE6B}">
      <dgm:prSet/>
      <dgm:spPr/>
      <dgm:t>
        <a:bodyPr/>
        <a:lstStyle/>
        <a:p>
          <a:endParaRPr lang="tr-TR"/>
        </a:p>
      </dgm:t>
    </dgm:pt>
    <dgm:pt modelId="{06A1AAB8-1918-478B-927B-3CD5305C4115}">
      <dgm:prSet/>
      <dgm:spPr/>
      <dgm:t>
        <a:bodyPr/>
        <a:lstStyle/>
        <a:p>
          <a:pPr rtl="0"/>
          <a:r>
            <a:rPr lang="tr-TR" smtClean="0"/>
            <a:t>Kaygı</a:t>
          </a:r>
          <a:endParaRPr lang="tr-TR"/>
        </a:p>
      </dgm:t>
    </dgm:pt>
    <dgm:pt modelId="{1EFF81E6-135F-4470-BBB5-00B4335336E3}" type="parTrans" cxnId="{872B9E5F-3FBA-45A5-A81C-914FBA86C01C}">
      <dgm:prSet/>
      <dgm:spPr/>
      <dgm:t>
        <a:bodyPr/>
        <a:lstStyle/>
        <a:p>
          <a:endParaRPr lang="tr-TR"/>
        </a:p>
      </dgm:t>
    </dgm:pt>
    <dgm:pt modelId="{02086DA3-F779-4ABA-83FA-B6C3384808F0}" type="sibTrans" cxnId="{872B9E5F-3FBA-45A5-A81C-914FBA86C01C}">
      <dgm:prSet/>
      <dgm:spPr/>
      <dgm:t>
        <a:bodyPr/>
        <a:lstStyle/>
        <a:p>
          <a:endParaRPr lang="tr-TR"/>
        </a:p>
      </dgm:t>
    </dgm:pt>
    <dgm:pt modelId="{C136DD98-45F8-428A-A648-DEC97B4E1BCD}">
      <dgm:prSet/>
      <dgm:spPr/>
      <dgm:t>
        <a:bodyPr/>
        <a:lstStyle/>
        <a:p>
          <a:pPr rtl="0"/>
          <a:r>
            <a:rPr lang="tr-TR" smtClean="0"/>
            <a:t>Aşırı bağımlılık veya bağımsızlık</a:t>
          </a:r>
          <a:endParaRPr lang="tr-TR"/>
        </a:p>
      </dgm:t>
    </dgm:pt>
    <dgm:pt modelId="{90D55B38-1BB9-492E-896A-34A85782B627}" type="parTrans" cxnId="{A44D4A4E-6925-4458-BAC6-1AB6C15A5ECF}">
      <dgm:prSet/>
      <dgm:spPr/>
      <dgm:t>
        <a:bodyPr/>
        <a:lstStyle/>
        <a:p>
          <a:endParaRPr lang="tr-TR"/>
        </a:p>
      </dgm:t>
    </dgm:pt>
    <dgm:pt modelId="{1951359F-D2BA-4034-8EDE-2E3262BD2109}" type="sibTrans" cxnId="{A44D4A4E-6925-4458-BAC6-1AB6C15A5ECF}">
      <dgm:prSet/>
      <dgm:spPr/>
      <dgm:t>
        <a:bodyPr/>
        <a:lstStyle/>
        <a:p>
          <a:endParaRPr lang="tr-TR"/>
        </a:p>
      </dgm:t>
    </dgm:pt>
    <dgm:pt modelId="{C1088C32-7A15-40E4-80FE-5EC551A41368}">
      <dgm:prSet/>
      <dgm:spPr/>
      <dgm:t>
        <a:bodyPr/>
        <a:lstStyle/>
        <a:p>
          <a:pPr rtl="0"/>
          <a:r>
            <a:rPr lang="tr-TR" dirty="0" smtClean="0"/>
            <a:t>Aşırı ilgi bekleme</a:t>
          </a:r>
          <a:endParaRPr lang="tr-TR" dirty="0"/>
        </a:p>
      </dgm:t>
    </dgm:pt>
    <dgm:pt modelId="{1185FC5A-FE9A-413E-8A64-A14577F61234}" type="parTrans" cxnId="{B642F92D-CEFD-4F15-AF2E-5D982486E9C5}">
      <dgm:prSet/>
      <dgm:spPr/>
      <dgm:t>
        <a:bodyPr/>
        <a:lstStyle/>
        <a:p>
          <a:endParaRPr lang="tr-TR"/>
        </a:p>
      </dgm:t>
    </dgm:pt>
    <dgm:pt modelId="{6DAAC47F-90A6-438A-91B1-ABF5F4197154}" type="sibTrans" cxnId="{B642F92D-CEFD-4F15-AF2E-5D982486E9C5}">
      <dgm:prSet/>
      <dgm:spPr/>
      <dgm:t>
        <a:bodyPr/>
        <a:lstStyle/>
        <a:p>
          <a:endParaRPr lang="tr-TR"/>
        </a:p>
      </dgm:t>
    </dgm:pt>
    <dgm:pt modelId="{40AB02C2-0BA8-4877-A736-24EB765F93C2}">
      <dgm:prSet/>
      <dgm:spPr/>
      <dgm:t>
        <a:bodyPr/>
        <a:lstStyle/>
        <a:p>
          <a:pPr rtl="0"/>
          <a:r>
            <a:rPr lang="tr-TR" smtClean="0"/>
            <a:t>Aşırı ilgi bekleme</a:t>
          </a:r>
          <a:endParaRPr lang="tr-TR"/>
        </a:p>
      </dgm:t>
    </dgm:pt>
    <dgm:pt modelId="{49234BC1-199A-48F9-B523-E2031BFC5F16}" type="parTrans" cxnId="{12911620-91B4-4F75-B60F-06C3FBBF65CD}">
      <dgm:prSet/>
      <dgm:spPr/>
      <dgm:t>
        <a:bodyPr/>
        <a:lstStyle/>
        <a:p>
          <a:endParaRPr lang="tr-TR"/>
        </a:p>
      </dgm:t>
    </dgm:pt>
    <dgm:pt modelId="{5FF3928A-2DED-4DB6-870D-28BD24EA8F70}" type="sibTrans" cxnId="{12911620-91B4-4F75-B60F-06C3FBBF65CD}">
      <dgm:prSet/>
      <dgm:spPr/>
      <dgm:t>
        <a:bodyPr/>
        <a:lstStyle/>
        <a:p>
          <a:endParaRPr lang="tr-TR"/>
        </a:p>
      </dgm:t>
    </dgm:pt>
    <dgm:pt modelId="{35C82213-4C90-42A9-A289-08094B91FE7E}">
      <dgm:prSet/>
      <dgm:spPr/>
      <dgm:t>
        <a:bodyPr/>
        <a:lstStyle/>
        <a:p>
          <a:pPr rtl="0"/>
          <a:r>
            <a:rPr lang="tr-TR" smtClean="0"/>
            <a:t>Ani duygu durum değişiklikleri</a:t>
          </a:r>
          <a:endParaRPr lang="tr-TR"/>
        </a:p>
      </dgm:t>
    </dgm:pt>
    <dgm:pt modelId="{7C62C93C-FC2F-4FF9-8CAD-345BA5E167B1}" type="parTrans" cxnId="{04C4FE92-1A6C-4DD9-B5D5-3FC1612631CC}">
      <dgm:prSet/>
      <dgm:spPr/>
      <dgm:t>
        <a:bodyPr/>
        <a:lstStyle/>
        <a:p>
          <a:endParaRPr lang="tr-TR"/>
        </a:p>
      </dgm:t>
    </dgm:pt>
    <dgm:pt modelId="{8FA8E950-892D-4EFA-976C-D7FC591A76B3}" type="sibTrans" cxnId="{04C4FE92-1A6C-4DD9-B5D5-3FC1612631CC}">
      <dgm:prSet/>
      <dgm:spPr/>
      <dgm:t>
        <a:bodyPr/>
        <a:lstStyle/>
        <a:p>
          <a:endParaRPr lang="tr-TR"/>
        </a:p>
      </dgm:t>
    </dgm:pt>
    <dgm:pt modelId="{A56F7DBB-D6AE-4AC5-A567-472D4046D399}" type="pres">
      <dgm:prSet presAssocID="{5F56EA32-FC12-4D18-B64C-A1B966B8FA66}" presName="Name0" presStyleCnt="0">
        <dgm:presLayoutVars>
          <dgm:dir/>
        </dgm:presLayoutVars>
      </dgm:prSet>
      <dgm:spPr/>
      <dgm:t>
        <a:bodyPr/>
        <a:lstStyle/>
        <a:p>
          <a:endParaRPr lang="tr-TR"/>
        </a:p>
      </dgm:t>
    </dgm:pt>
    <dgm:pt modelId="{C2BDEF08-9204-467F-A72A-C2E70EB829CA}" type="pres">
      <dgm:prSet presAssocID="{F14FE999-6D64-4A5F-9AD7-2818CFAE250A}" presName="noChildren" presStyleCnt="0"/>
      <dgm:spPr/>
      <dgm:t>
        <a:bodyPr/>
        <a:lstStyle/>
        <a:p>
          <a:endParaRPr lang="tr-TR"/>
        </a:p>
      </dgm:t>
    </dgm:pt>
    <dgm:pt modelId="{B902A835-876A-408A-B8EC-B45AB57949C9}" type="pres">
      <dgm:prSet presAssocID="{F14FE999-6D64-4A5F-9AD7-2818CFAE250A}" presName="gap" presStyleCnt="0"/>
      <dgm:spPr/>
      <dgm:t>
        <a:bodyPr/>
        <a:lstStyle/>
        <a:p>
          <a:endParaRPr lang="tr-TR"/>
        </a:p>
      </dgm:t>
    </dgm:pt>
    <dgm:pt modelId="{14D7AD79-D3EF-4BC8-90C8-24023539EB9B}" type="pres">
      <dgm:prSet presAssocID="{F14FE999-6D64-4A5F-9AD7-2818CFAE250A}" presName="medCircle2" presStyleLbl="vennNode1" presStyleIdx="0" presStyleCnt="10" custLinFactX="-11589" custLinFactNeighborX="-100000" custLinFactNeighborY="-15285"/>
      <dgm:spPr/>
      <dgm:t>
        <a:bodyPr/>
        <a:lstStyle/>
        <a:p>
          <a:endParaRPr lang="tr-TR"/>
        </a:p>
      </dgm:t>
    </dgm:pt>
    <dgm:pt modelId="{A311BF32-611A-44E7-A84E-FB41470C1A92}" type="pres">
      <dgm:prSet presAssocID="{F14FE999-6D64-4A5F-9AD7-2818CFAE250A}" presName="txLvlOnly1" presStyleLbl="revTx" presStyleIdx="0" presStyleCnt="10"/>
      <dgm:spPr/>
      <dgm:t>
        <a:bodyPr/>
        <a:lstStyle/>
        <a:p>
          <a:endParaRPr lang="tr-TR"/>
        </a:p>
      </dgm:t>
    </dgm:pt>
    <dgm:pt modelId="{B34CB204-BFB0-46F3-95BC-0E0912891147}" type="pres">
      <dgm:prSet presAssocID="{594DEB69-3909-4F3B-A5C5-5920860D7EB4}" presName="noChildren" presStyleCnt="0"/>
      <dgm:spPr/>
      <dgm:t>
        <a:bodyPr/>
        <a:lstStyle/>
        <a:p>
          <a:endParaRPr lang="tr-TR"/>
        </a:p>
      </dgm:t>
    </dgm:pt>
    <dgm:pt modelId="{59E94F15-91C1-430B-869E-C682C144F75A}" type="pres">
      <dgm:prSet presAssocID="{594DEB69-3909-4F3B-A5C5-5920860D7EB4}" presName="gap" presStyleCnt="0"/>
      <dgm:spPr/>
      <dgm:t>
        <a:bodyPr/>
        <a:lstStyle/>
        <a:p>
          <a:endParaRPr lang="tr-TR"/>
        </a:p>
      </dgm:t>
    </dgm:pt>
    <dgm:pt modelId="{C43DB852-D97B-474F-81CA-0C8986EC5EA0}" type="pres">
      <dgm:prSet presAssocID="{594DEB69-3909-4F3B-A5C5-5920860D7EB4}" presName="medCircle2" presStyleLbl="vennNode1" presStyleIdx="1" presStyleCnt="10" custLinFactX="-9056" custLinFactNeighborX="-100000" custLinFactNeighborY="-1710"/>
      <dgm:spPr/>
      <dgm:t>
        <a:bodyPr/>
        <a:lstStyle/>
        <a:p>
          <a:endParaRPr lang="tr-TR"/>
        </a:p>
      </dgm:t>
    </dgm:pt>
    <dgm:pt modelId="{107F7A5B-85ED-4837-80AC-9711DA081515}" type="pres">
      <dgm:prSet presAssocID="{594DEB69-3909-4F3B-A5C5-5920860D7EB4}" presName="txLvlOnly1" presStyleLbl="revTx" presStyleIdx="1" presStyleCnt="10"/>
      <dgm:spPr/>
      <dgm:t>
        <a:bodyPr/>
        <a:lstStyle/>
        <a:p>
          <a:endParaRPr lang="tr-TR"/>
        </a:p>
      </dgm:t>
    </dgm:pt>
    <dgm:pt modelId="{BA9B5ACB-AD0E-4293-ADBA-D3C55168FA3C}" type="pres">
      <dgm:prSet presAssocID="{DDAB08F0-9202-40ED-96A6-549159896429}" presName="noChildren" presStyleCnt="0"/>
      <dgm:spPr/>
      <dgm:t>
        <a:bodyPr/>
        <a:lstStyle/>
        <a:p>
          <a:endParaRPr lang="tr-TR"/>
        </a:p>
      </dgm:t>
    </dgm:pt>
    <dgm:pt modelId="{7DA69E60-9332-4E51-8D8A-7F732F03B3D7}" type="pres">
      <dgm:prSet presAssocID="{DDAB08F0-9202-40ED-96A6-549159896429}" presName="gap" presStyleCnt="0"/>
      <dgm:spPr/>
      <dgm:t>
        <a:bodyPr/>
        <a:lstStyle/>
        <a:p>
          <a:endParaRPr lang="tr-TR"/>
        </a:p>
      </dgm:t>
    </dgm:pt>
    <dgm:pt modelId="{2CE1A3E8-D83C-4179-BC4D-E6092D28E099}" type="pres">
      <dgm:prSet presAssocID="{DDAB08F0-9202-40ED-96A6-549159896429}" presName="medCircle2" presStyleLbl="vennNode1" presStyleIdx="2" presStyleCnt="10" custLinFactX="-9056" custLinFactNeighborX="-100000" custLinFactNeighborY="-3044"/>
      <dgm:spPr/>
      <dgm:t>
        <a:bodyPr/>
        <a:lstStyle/>
        <a:p>
          <a:endParaRPr lang="tr-TR"/>
        </a:p>
      </dgm:t>
    </dgm:pt>
    <dgm:pt modelId="{BC63EB79-516F-4A4A-86FF-C4B333813407}" type="pres">
      <dgm:prSet presAssocID="{DDAB08F0-9202-40ED-96A6-549159896429}" presName="txLvlOnly1" presStyleLbl="revTx" presStyleIdx="2" presStyleCnt="10"/>
      <dgm:spPr/>
      <dgm:t>
        <a:bodyPr/>
        <a:lstStyle/>
        <a:p>
          <a:endParaRPr lang="tr-TR"/>
        </a:p>
      </dgm:t>
    </dgm:pt>
    <dgm:pt modelId="{EC893067-30EA-41C2-8C79-564A5F5DD659}" type="pres">
      <dgm:prSet presAssocID="{A4CCF778-471D-4294-A8B8-E6E6CA7C44D3}" presName="noChildren" presStyleCnt="0"/>
      <dgm:spPr/>
      <dgm:t>
        <a:bodyPr/>
        <a:lstStyle/>
        <a:p>
          <a:endParaRPr lang="tr-TR"/>
        </a:p>
      </dgm:t>
    </dgm:pt>
    <dgm:pt modelId="{B6A51B1B-54C1-4BCF-BB93-AA91E49A383A}" type="pres">
      <dgm:prSet presAssocID="{A4CCF778-471D-4294-A8B8-E6E6CA7C44D3}" presName="gap" presStyleCnt="0"/>
      <dgm:spPr/>
      <dgm:t>
        <a:bodyPr/>
        <a:lstStyle/>
        <a:p>
          <a:endParaRPr lang="tr-TR"/>
        </a:p>
      </dgm:t>
    </dgm:pt>
    <dgm:pt modelId="{1E7C6128-7553-4214-9B66-5028633DCE41}" type="pres">
      <dgm:prSet presAssocID="{A4CCF778-471D-4294-A8B8-E6E6CA7C44D3}" presName="medCircle2" presStyleLbl="vennNode1" presStyleIdx="3" presStyleCnt="10" custLinFactX="-9056" custLinFactNeighborX="-100000" custLinFactNeighborY="-4379"/>
      <dgm:spPr/>
      <dgm:t>
        <a:bodyPr/>
        <a:lstStyle/>
        <a:p>
          <a:endParaRPr lang="tr-TR"/>
        </a:p>
      </dgm:t>
    </dgm:pt>
    <dgm:pt modelId="{1834A8E3-F788-40FB-98B5-6EDCFD4C851C}" type="pres">
      <dgm:prSet presAssocID="{A4CCF778-471D-4294-A8B8-E6E6CA7C44D3}" presName="txLvlOnly1" presStyleLbl="revTx" presStyleIdx="3" presStyleCnt="10"/>
      <dgm:spPr/>
      <dgm:t>
        <a:bodyPr/>
        <a:lstStyle/>
        <a:p>
          <a:endParaRPr lang="tr-TR"/>
        </a:p>
      </dgm:t>
    </dgm:pt>
    <dgm:pt modelId="{9FFB077E-0251-4BA4-B88A-93C67A788C42}" type="pres">
      <dgm:prSet presAssocID="{12272D58-7F93-4E94-8B58-D298151ECDA4}" presName="noChildren" presStyleCnt="0"/>
      <dgm:spPr/>
      <dgm:t>
        <a:bodyPr/>
        <a:lstStyle/>
        <a:p>
          <a:endParaRPr lang="tr-TR"/>
        </a:p>
      </dgm:t>
    </dgm:pt>
    <dgm:pt modelId="{802957A8-C31A-4618-880D-3D7BF7A88A57}" type="pres">
      <dgm:prSet presAssocID="{12272D58-7F93-4E94-8B58-D298151ECDA4}" presName="gap" presStyleCnt="0"/>
      <dgm:spPr/>
      <dgm:t>
        <a:bodyPr/>
        <a:lstStyle/>
        <a:p>
          <a:endParaRPr lang="tr-TR"/>
        </a:p>
      </dgm:t>
    </dgm:pt>
    <dgm:pt modelId="{2C0CAAC0-B044-4F8A-84B6-EC7E384A4E10}" type="pres">
      <dgm:prSet presAssocID="{12272D58-7F93-4E94-8B58-D298151ECDA4}" presName="medCircle2" presStyleLbl="vennNode1" presStyleIdx="4" presStyleCnt="10" custLinFactNeighborX="-94961" custLinFactNeighborY="-5713"/>
      <dgm:spPr/>
      <dgm:t>
        <a:bodyPr/>
        <a:lstStyle/>
        <a:p>
          <a:endParaRPr lang="tr-TR"/>
        </a:p>
      </dgm:t>
    </dgm:pt>
    <dgm:pt modelId="{E46FE9F2-1427-4387-A226-AF59039E275D}" type="pres">
      <dgm:prSet presAssocID="{12272D58-7F93-4E94-8B58-D298151ECDA4}" presName="txLvlOnly1" presStyleLbl="revTx" presStyleIdx="4" presStyleCnt="10"/>
      <dgm:spPr/>
      <dgm:t>
        <a:bodyPr/>
        <a:lstStyle/>
        <a:p>
          <a:endParaRPr lang="tr-TR"/>
        </a:p>
      </dgm:t>
    </dgm:pt>
    <dgm:pt modelId="{42195781-3A92-40B0-9BDB-10A2CE062BB5}" type="pres">
      <dgm:prSet presAssocID="{06A1AAB8-1918-478B-927B-3CD5305C4115}" presName="noChildren" presStyleCnt="0"/>
      <dgm:spPr/>
      <dgm:t>
        <a:bodyPr/>
        <a:lstStyle/>
        <a:p>
          <a:endParaRPr lang="tr-TR"/>
        </a:p>
      </dgm:t>
    </dgm:pt>
    <dgm:pt modelId="{0EA2AC60-5D12-4C85-A87E-11999EB3FD16}" type="pres">
      <dgm:prSet presAssocID="{06A1AAB8-1918-478B-927B-3CD5305C4115}" presName="gap" presStyleCnt="0"/>
      <dgm:spPr/>
      <dgm:t>
        <a:bodyPr/>
        <a:lstStyle/>
        <a:p>
          <a:endParaRPr lang="tr-TR"/>
        </a:p>
      </dgm:t>
    </dgm:pt>
    <dgm:pt modelId="{F1A618E1-A067-47BC-88BB-7712A33397FC}" type="pres">
      <dgm:prSet presAssocID="{06A1AAB8-1918-478B-927B-3CD5305C4115}" presName="medCircle2" presStyleLbl="vennNode1" presStyleIdx="5" presStyleCnt="10" custLinFactNeighborX="-94961" custLinFactNeighborY="-7048"/>
      <dgm:spPr/>
      <dgm:t>
        <a:bodyPr/>
        <a:lstStyle/>
        <a:p>
          <a:endParaRPr lang="tr-TR"/>
        </a:p>
      </dgm:t>
    </dgm:pt>
    <dgm:pt modelId="{D2C061D3-255D-4B9D-AB17-D97E7F3A42BF}" type="pres">
      <dgm:prSet presAssocID="{06A1AAB8-1918-478B-927B-3CD5305C4115}" presName="txLvlOnly1" presStyleLbl="revTx" presStyleIdx="5" presStyleCnt="10"/>
      <dgm:spPr/>
      <dgm:t>
        <a:bodyPr/>
        <a:lstStyle/>
        <a:p>
          <a:endParaRPr lang="tr-TR"/>
        </a:p>
      </dgm:t>
    </dgm:pt>
    <dgm:pt modelId="{EEC88AA5-D181-4F11-B334-3733155EF4CF}" type="pres">
      <dgm:prSet presAssocID="{C136DD98-45F8-428A-A648-DEC97B4E1BCD}" presName="noChildren" presStyleCnt="0"/>
      <dgm:spPr/>
      <dgm:t>
        <a:bodyPr/>
        <a:lstStyle/>
        <a:p>
          <a:endParaRPr lang="tr-TR"/>
        </a:p>
      </dgm:t>
    </dgm:pt>
    <dgm:pt modelId="{7E150732-A91E-48E5-93DA-A9ECE30351F7}" type="pres">
      <dgm:prSet presAssocID="{C136DD98-45F8-428A-A648-DEC97B4E1BCD}" presName="gap" presStyleCnt="0"/>
      <dgm:spPr/>
      <dgm:t>
        <a:bodyPr/>
        <a:lstStyle/>
        <a:p>
          <a:endParaRPr lang="tr-TR"/>
        </a:p>
      </dgm:t>
    </dgm:pt>
    <dgm:pt modelId="{D53219E8-5122-46A2-A8D2-468FF02E73F5}" type="pres">
      <dgm:prSet presAssocID="{C136DD98-45F8-428A-A648-DEC97B4E1BCD}" presName="medCircle2" presStyleLbl="vennNode1" presStyleIdx="6" presStyleCnt="10" custLinFactNeighborX="-94961" custLinFactNeighborY="-8382"/>
      <dgm:spPr/>
      <dgm:t>
        <a:bodyPr/>
        <a:lstStyle/>
        <a:p>
          <a:endParaRPr lang="tr-TR"/>
        </a:p>
      </dgm:t>
    </dgm:pt>
    <dgm:pt modelId="{EBE98A0A-8AB7-450C-9563-9420F0998818}" type="pres">
      <dgm:prSet presAssocID="{C136DD98-45F8-428A-A648-DEC97B4E1BCD}" presName="txLvlOnly1" presStyleLbl="revTx" presStyleIdx="6" presStyleCnt="10"/>
      <dgm:spPr/>
      <dgm:t>
        <a:bodyPr/>
        <a:lstStyle/>
        <a:p>
          <a:endParaRPr lang="tr-TR"/>
        </a:p>
      </dgm:t>
    </dgm:pt>
    <dgm:pt modelId="{91AB0436-F8E3-4DCD-9F5E-30A17DD7AADA}" type="pres">
      <dgm:prSet presAssocID="{C1088C32-7A15-40E4-80FE-5EC551A41368}" presName="noChildren" presStyleCnt="0"/>
      <dgm:spPr/>
      <dgm:t>
        <a:bodyPr/>
        <a:lstStyle/>
        <a:p>
          <a:endParaRPr lang="tr-TR"/>
        </a:p>
      </dgm:t>
    </dgm:pt>
    <dgm:pt modelId="{E2BB328A-48D1-47CD-AE75-4028D5A8F1CF}" type="pres">
      <dgm:prSet presAssocID="{C1088C32-7A15-40E4-80FE-5EC551A41368}" presName="gap" presStyleCnt="0"/>
      <dgm:spPr/>
      <dgm:t>
        <a:bodyPr/>
        <a:lstStyle/>
        <a:p>
          <a:endParaRPr lang="tr-TR"/>
        </a:p>
      </dgm:t>
    </dgm:pt>
    <dgm:pt modelId="{6DA2552D-F3B9-47C7-BA7F-32FF0BAB08D8}" type="pres">
      <dgm:prSet presAssocID="{C1088C32-7A15-40E4-80FE-5EC551A41368}" presName="medCircle2" presStyleLbl="vennNode1" presStyleIdx="7" presStyleCnt="10" custLinFactNeighborX="-94961" custLinFactNeighborY="-9716"/>
      <dgm:spPr/>
      <dgm:t>
        <a:bodyPr/>
        <a:lstStyle/>
        <a:p>
          <a:endParaRPr lang="tr-TR"/>
        </a:p>
      </dgm:t>
    </dgm:pt>
    <dgm:pt modelId="{29A8C4B3-44E0-4E4C-9CA6-36238BDC1572}" type="pres">
      <dgm:prSet presAssocID="{C1088C32-7A15-40E4-80FE-5EC551A41368}" presName="txLvlOnly1" presStyleLbl="revTx" presStyleIdx="7" presStyleCnt="10"/>
      <dgm:spPr/>
      <dgm:t>
        <a:bodyPr/>
        <a:lstStyle/>
        <a:p>
          <a:endParaRPr lang="tr-TR"/>
        </a:p>
      </dgm:t>
    </dgm:pt>
    <dgm:pt modelId="{E59DBA03-0733-42B4-9F65-591C38634A5D}" type="pres">
      <dgm:prSet presAssocID="{40AB02C2-0BA8-4877-A736-24EB765F93C2}" presName="noChildren" presStyleCnt="0"/>
      <dgm:spPr/>
      <dgm:t>
        <a:bodyPr/>
        <a:lstStyle/>
        <a:p>
          <a:endParaRPr lang="tr-TR"/>
        </a:p>
      </dgm:t>
    </dgm:pt>
    <dgm:pt modelId="{F48CCCB1-2186-4837-8728-4CDB39D38885}" type="pres">
      <dgm:prSet presAssocID="{40AB02C2-0BA8-4877-A736-24EB765F93C2}" presName="gap" presStyleCnt="0"/>
      <dgm:spPr/>
      <dgm:t>
        <a:bodyPr/>
        <a:lstStyle/>
        <a:p>
          <a:endParaRPr lang="tr-TR"/>
        </a:p>
      </dgm:t>
    </dgm:pt>
    <dgm:pt modelId="{44DA7D2B-6DB1-42DC-8A1F-CB7BE619240F}" type="pres">
      <dgm:prSet presAssocID="{40AB02C2-0BA8-4877-A736-24EB765F93C2}" presName="medCircle2" presStyleLbl="vennNode1" presStyleIdx="8" presStyleCnt="10" custLinFactNeighborX="-94961" custLinFactNeighborY="-11050"/>
      <dgm:spPr/>
      <dgm:t>
        <a:bodyPr/>
        <a:lstStyle/>
        <a:p>
          <a:endParaRPr lang="tr-TR"/>
        </a:p>
      </dgm:t>
    </dgm:pt>
    <dgm:pt modelId="{D8C90AFB-1B7E-4511-AB59-D2F08945243D}" type="pres">
      <dgm:prSet presAssocID="{40AB02C2-0BA8-4877-A736-24EB765F93C2}" presName="txLvlOnly1" presStyleLbl="revTx" presStyleIdx="8" presStyleCnt="10"/>
      <dgm:spPr/>
      <dgm:t>
        <a:bodyPr/>
        <a:lstStyle/>
        <a:p>
          <a:endParaRPr lang="tr-TR"/>
        </a:p>
      </dgm:t>
    </dgm:pt>
    <dgm:pt modelId="{322F4512-F34F-4A7E-AAF0-41D5D0EEC1C7}" type="pres">
      <dgm:prSet presAssocID="{35C82213-4C90-42A9-A289-08094B91FE7E}" presName="noChildren" presStyleCnt="0"/>
      <dgm:spPr/>
      <dgm:t>
        <a:bodyPr/>
        <a:lstStyle/>
        <a:p>
          <a:endParaRPr lang="tr-TR"/>
        </a:p>
      </dgm:t>
    </dgm:pt>
    <dgm:pt modelId="{D039071E-499B-422A-87BE-CB42500CF7A6}" type="pres">
      <dgm:prSet presAssocID="{35C82213-4C90-42A9-A289-08094B91FE7E}" presName="gap" presStyleCnt="0"/>
      <dgm:spPr/>
      <dgm:t>
        <a:bodyPr/>
        <a:lstStyle/>
        <a:p>
          <a:endParaRPr lang="tr-TR"/>
        </a:p>
      </dgm:t>
    </dgm:pt>
    <dgm:pt modelId="{308B58D0-7EAC-44E4-939B-2EDDAF1BA533}" type="pres">
      <dgm:prSet presAssocID="{35C82213-4C90-42A9-A289-08094B91FE7E}" presName="medCircle2" presStyleLbl="vennNode1" presStyleIdx="9" presStyleCnt="10" custLinFactNeighborX="-94961" custLinFactNeighborY="-12385"/>
      <dgm:spPr/>
      <dgm:t>
        <a:bodyPr/>
        <a:lstStyle/>
        <a:p>
          <a:endParaRPr lang="tr-TR"/>
        </a:p>
      </dgm:t>
    </dgm:pt>
    <dgm:pt modelId="{9EC9C552-7440-442F-B665-E4748C38C965}" type="pres">
      <dgm:prSet presAssocID="{35C82213-4C90-42A9-A289-08094B91FE7E}" presName="txLvlOnly1" presStyleLbl="revTx" presStyleIdx="9" presStyleCnt="10"/>
      <dgm:spPr/>
      <dgm:t>
        <a:bodyPr/>
        <a:lstStyle/>
        <a:p>
          <a:endParaRPr lang="tr-TR"/>
        </a:p>
      </dgm:t>
    </dgm:pt>
  </dgm:ptLst>
  <dgm:cxnLst>
    <dgm:cxn modelId="{70E107F2-931B-4353-9480-81E0B5DF2AEA}" srcId="{5F56EA32-FC12-4D18-B64C-A1B966B8FA66}" destId="{A4CCF778-471D-4294-A8B8-E6E6CA7C44D3}" srcOrd="3" destOrd="0" parTransId="{2A85CA25-4FE5-4C27-99BA-669AAB0299C2}" sibTransId="{4F132AD9-3345-4F86-98E3-F9D2C189FBAF}"/>
    <dgm:cxn modelId="{12911620-91B4-4F75-B60F-06C3FBBF65CD}" srcId="{5F56EA32-FC12-4D18-B64C-A1B966B8FA66}" destId="{40AB02C2-0BA8-4877-A736-24EB765F93C2}" srcOrd="8" destOrd="0" parTransId="{49234BC1-199A-48F9-B523-E2031BFC5F16}" sibTransId="{5FF3928A-2DED-4DB6-870D-28BD24EA8F70}"/>
    <dgm:cxn modelId="{9B29D95D-8C5F-429A-BAB3-BECA90904234}" type="presOf" srcId="{594DEB69-3909-4F3B-A5C5-5920860D7EB4}" destId="{107F7A5B-85ED-4837-80AC-9711DA081515}" srcOrd="0" destOrd="0" presId="urn:microsoft.com/office/officeart/2008/layout/VerticalCircleList"/>
    <dgm:cxn modelId="{9525D02E-D70D-411C-ACD3-EE1680E2E6FB}" srcId="{5F56EA32-FC12-4D18-B64C-A1B966B8FA66}" destId="{DDAB08F0-9202-40ED-96A6-549159896429}" srcOrd="2" destOrd="0" parTransId="{6B7A2F8D-65F5-48E8-BB20-A24888732770}" sibTransId="{AD4DC7AD-E791-48DA-AB1F-176FBE7D2278}"/>
    <dgm:cxn modelId="{E3AE53C1-5C82-47E9-80DE-D1A1721A89BE}" type="presOf" srcId="{DDAB08F0-9202-40ED-96A6-549159896429}" destId="{BC63EB79-516F-4A4A-86FF-C4B333813407}" srcOrd="0" destOrd="0" presId="urn:microsoft.com/office/officeart/2008/layout/VerticalCircleList"/>
    <dgm:cxn modelId="{29061157-0D0C-4C65-B366-BDCA6DBD7B0F}" type="presOf" srcId="{5F56EA32-FC12-4D18-B64C-A1B966B8FA66}" destId="{A56F7DBB-D6AE-4AC5-A567-472D4046D399}" srcOrd="0" destOrd="0" presId="urn:microsoft.com/office/officeart/2008/layout/VerticalCircleList"/>
    <dgm:cxn modelId="{2F0F62CC-EDD7-4999-95E1-FD575928BBB0}" srcId="{5F56EA32-FC12-4D18-B64C-A1B966B8FA66}" destId="{F14FE999-6D64-4A5F-9AD7-2818CFAE250A}" srcOrd="0" destOrd="0" parTransId="{C605F3EE-38D6-4BC4-B12E-D84FF6B3146A}" sibTransId="{D4DC5F4D-01ED-42EF-9DBC-07EEF5222DF6}"/>
    <dgm:cxn modelId="{611DAF9A-4749-4E59-B1D1-68F0F10A1768}" type="presOf" srcId="{06A1AAB8-1918-478B-927B-3CD5305C4115}" destId="{D2C061D3-255D-4B9D-AB17-D97E7F3A42BF}" srcOrd="0" destOrd="0" presId="urn:microsoft.com/office/officeart/2008/layout/VerticalCircleList"/>
    <dgm:cxn modelId="{1791CEB9-6BF1-4ABC-A30E-85C76C4ADEA5}" type="presOf" srcId="{F14FE999-6D64-4A5F-9AD7-2818CFAE250A}" destId="{A311BF32-611A-44E7-A84E-FB41470C1A92}" srcOrd="0" destOrd="0" presId="urn:microsoft.com/office/officeart/2008/layout/VerticalCircleList"/>
    <dgm:cxn modelId="{F17AEDD1-AC1D-441F-BCDA-92ACFCD75C6A}" type="presOf" srcId="{C1088C32-7A15-40E4-80FE-5EC551A41368}" destId="{29A8C4B3-44E0-4E4C-9CA6-36238BDC1572}" srcOrd="0" destOrd="0" presId="urn:microsoft.com/office/officeart/2008/layout/VerticalCircleList"/>
    <dgm:cxn modelId="{DECA415E-15B6-4F5E-9501-9A1621088DD9}" srcId="{5F56EA32-FC12-4D18-B64C-A1B966B8FA66}" destId="{594DEB69-3909-4F3B-A5C5-5920860D7EB4}" srcOrd="1" destOrd="0" parTransId="{89FAB55D-1D26-4392-8EE2-45627D5073D4}" sibTransId="{FC81B0E8-E7C3-49E5-9AB9-938CC3AF9A56}"/>
    <dgm:cxn modelId="{A44D4A4E-6925-4458-BAC6-1AB6C15A5ECF}" srcId="{5F56EA32-FC12-4D18-B64C-A1B966B8FA66}" destId="{C136DD98-45F8-428A-A648-DEC97B4E1BCD}" srcOrd="6" destOrd="0" parTransId="{90D55B38-1BB9-492E-896A-34A85782B627}" sibTransId="{1951359F-D2BA-4034-8EDE-2E3262BD2109}"/>
    <dgm:cxn modelId="{D863FE1F-2DA8-4A84-93DF-64D9D566F96E}" type="presOf" srcId="{A4CCF778-471D-4294-A8B8-E6E6CA7C44D3}" destId="{1834A8E3-F788-40FB-98B5-6EDCFD4C851C}" srcOrd="0" destOrd="0" presId="urn:microsoft.com/office/officeart/2008/layout/VerticalCircleList"/>
    <dgm:cxn modelId="{3593BC03-9661-41CC-A943-74D00FC5C970}" type="presOf" srcId="{40AB02C2-0BA8-4877-A736-24EB765F93C2}" destId="{D8C90AFB-1B7E-4511-AB59-D2F08945243D}" srcOrd="0" destOrd="0" presId="urn:microsoft.com/office/officeart/2008/layout/VerticalCircleList"/>
    <dgm:cxn modelId="{33869E6D-B4DE-4A03-ABD9-24AC2A9B0E43}" type="presOf" srcId="{C136DD98-45F8-428A-A648-DEC97B4E1BCD}" destId="{EBE98A0A-8AB7-450C-9563-9420F0998818}" srcOrd="0" destOrd="0" presId="urn:microsoft.com/office/officeart/2008/layout/VerticalCircleList"/>
    <dgm:cxn modelId="{E24979A9-77DA-4D41-8D94-B8E0D01221D7}" type="presOf" srcId="{35C82213-4C90-42A9-A289-08094B91FE7E}" destId="{9EC9C552-7440-442F-B665-E4748C38C965}" srcOrd="0" destOrd="0" presId="urn:microsoft.com/office/officeart/2008/layout/VerticalCircleList"/>
    <dgm:cxn modelId="{872B9E5F-3FBA-45A5-A81C-914FBA86C01C}" srcId="{5F56EA32-FC12-4D18-B64C-A1B966B8FA66}" destId="{06A1AAB8-1918-478B-927B-3CD5305C4115}" srcOrd="5" destOrd="0" parTransId="{1EFF81E6-135F-4470-BBB5-00B4335336E3}" sibTransId="{02086DA3-F779-4ABA-83FA-B6C3384808F0}"/>
    <dgm:cxn modelId="{B642F92D-CEFD-4F15-AF2E-5D982486E9C5}" srcId="{5F56EA32-FC12-4D18-B64C-A1B966B8FA66}" destId="{C1088C32-7A15-40E4-80FE-5EC551A41368}" srcOrd="7" destOrd="0" parTransId="{1185FC5A-FE9A-413E-8A64-A14577F61234}" sibTransId="{6DAAC47F-90A6-438A-91B1-ABF5F4197154}"/>
    <dgm:cxn modelId="{04C4FE92-1A6C-4DD9-B5D5-3FC1612631CC}" srcId="{5F56EA32-FC12-4D18-B64C-A1B966B8FA66}" destId="{35C82213-4C90-42A9-A289-08094B91FE7E}" srcOrd="9" destOrd="0" parTransId="{7C62C93C-FC2F-4FF9-8CAD-345BA5E167B1}" sibTransId="{8FA8E950-892D-4EFA-976C-D7FC591A76B3}"/>
    <dgm:cxn modelId="{D2966EFE-A99B-4A6C-9D83-55EF32DFBE6B}" srcId="{5F56EA32-FC12-4D18-B64C-A1B966B8FA66}" destId="{12272D58-7F93-4E94-8B58-D298151ECDA4}" srcOrd="4" destOrd="0" parTransId="{5B10FB07-F0BA-480B-9392-704EAA28AC39}" sibTransId="{1FC05862-D56C-415B-9307-370B0249A612}"/>
    <dgm:cxn modelId="{93C5CB49-9DC8-4663-9752-1E52ADB8D9B2}" type="presOf" srcId="{12272D58-7F93-4E94-8B58-D298151ECDA4}" destId="{E46FE9F2-1427-4387-A226-AF59039E275D}" srcOrd="0" destOrd="0" presId="urn:microsoft.com/office/officeart/2008/layout/VerticalCircleList"/>
    <dgm:cxn modelId="{CBA343FA-5C63-48FD-A9E7-34F68C00023B}" type="presParOf" srcId="{A56F7DBB-D6AE-4AC5-A567-472D4046D399}" destId="{C2BDEF08-9204-467F-A72A-C2E70EB829CA}" srcOrd="0" destOrd="0" presId="urn:microsoft.com/office/officeart/2008/layout/VerticalCircleList"/>
    <dgm:cxn modelId="{A9565FCB-D48C-4B1F-B5EA-9C5EB1189497}" type="presParOf" srcId="{C2BDEF08-9204-467F-A72A-C2E70EB829CA}" destId="{B902A835-876A-408A-B8EC-B45AB57949C9}" srcOrd="0" destOrd="0" presId="urn:microsoft.com/office/officeart/2008/layout/VerticalCircleList"/>
    <dgm:cxn modelId="{2AF0307C-E468-4751-9B41-22FF0A9D457C}" type="presParOf" srcId="{C2BDEF08-9204-467F-A72A-C2E70EB829CA}" destId="{14D7AD79-D3EF-4BC8-90C8-24023539EB9B}" srcOrd="1" destOrd="0" presId="urn:microsoft.com/office/officeart/2008/layout/VerticalCircleList"/>
    <dgm:cxn modelId="{462E8B24-C8A1-4A27-B5AD-B6C0358B3965}" type="presParOf" srcId="{C2BDEF08-9204-467F-A72A-C2E70EB829CA}" destId="{A311BF32-611A-44E7-A84E-FB41470C1A92}" srcOrd="2" destOrd="0" presId="urn:microsoft.com/office/officeart/2008/layout/VerticalCircleList"/>
    <dgm:cxn modelId="{F598A23B-72E7-4F69-8A50-2715A8D31C1B}" type="presParOf" srcId="{A56F7DBB-D6AE-4AC5-A567-472D4046D399}" destId="{B34CB204-BFB0-46F3-95BC-0E0912891147}" srcOrd="1" destOrd="0" presId="urn:microsoft.com/office/officeart/2008/layout/VerticalCircleList"/>
    <dgm:cxn modelId="{EDCC63B0-DEB5-4735-9DCF-4E7C00A1DCDB}" type="presParOf" srcId="{B34CB204-BFB0-46F3-95BC-0E0912891147}" destId="{59E94F15-91C1-430B-869E-C682C144F75A}" srcOrd="0" destOrd="0" presId="urn:microsoft.com/office/officeart/2008/layout/VerticalCircleList"/>
    <dgm:cxn modelId="{0B06A750-1F12-40D9-B473-0252625E7BFB}" type="presParOf" srcId="{B34CB204-BFB0-46F3-95BC-0E0912891147}" destId="{C43DB852-D97B-474F-81CA-0C8986EC5EA0}" srcOrd="1" destOrd="0" presId="urn:microsoft.com/office/officeart/2008/layout/VerticalCircleList"/>
    <dgm:cxn modelId="{93F5FAC7-F71F-4358-BEB6-C04D4AA6BCBA}" type="presParOf" srcId="{B34CB204-BFB0-46F3-95BC-0E0912891147}" destId="{107F7A5B-85ED-4837-80AC-9711DA081515}" srcOrd="2" destOrd="0" presId="urn:microsoft.com/office/officeart/2008/layout/VerticalCircleList"/>
    <dgm:cxn modelId="{E8D8B597-438B-4F24-9787-B72FAEA168C9}" type="presParOf" srcId="{A56F7DBB-D6AE-4AC5-A567-472D4046D399}" destId="{BA9B5ACB-AD0E-4293-ADBA-D3C55168FA3C}" srcOrd="2" destOrd="0" presId="urn:microsoft.com/office/officeart/2008/layout/VerticalCircleList"/>
    <dgm:cxn modelId="{C59DA212-C42E-40E1-A278-0B40A25EAEEE}" type="presParOf" srcId="{BA9B5ACB-AD0E-4293-ADBA-D3C55168FA3C}" destId="{7DA69E60-9332-4E51-8D8A-7F732F03B3D7}" srcOrd="0" destOrd="0" presId="urn:microsoft.com/office/officeart/2008/layout/VerticalCircleList"/>
    <dgm:cxn modelId="{5A152FA9-27A0-438D-BC99-F16A94BE0196}" type="presParOf" srcId="{BA9B5ACB-AD0E-4293-ADBA-D3C55168FA3C}" destId="{2CE1A3E8-D83C-4179-BC4D-E6092D28E099}" srcOrd="1" destOrd="0" presId="urn:microsoft.com/office/officeart/2008/layout/VerticalCircleList"/>
    <dgm:cxn modelId="{E4C89698-2F71-46AE-87B9-D88692C52833}" type="presParOf" srcId="{BA9B5ACB-AD0E-4293-ADBA-D3C55168FA3C}" destId="{BC63EB79-516F-4A4A-86FF-C4B333813407}" srcOrd="2" destOrd="0" presId="urn:microsoft.com/office/officeart/2008/layout/VerticalCircleList"/>
    <dgm:cxn modelId="{772A5E56-DBC2-4C73-8547-7A098F70B34B}" type="presParOf" srcId="{A56F7DBB-D6AE-4AC5-A567-472D4046D399}" destId="{EC893067-30EA-41C2-8C79-564A5F5DD659}" srcOrd="3" destOrd="0" presId="urn:microsoft.com/office/officeart/2008/layout/VerticalCircleList"/>
    <dgm:cxn modelId="{87CD9DDF-AA0F-4967-807E-1006F206BA35}" type="presParOf" srcId="{EC893067-30EA-41C2-8C79-564A5F5DD659}" destId="{B6A51B1B-54C1-4BCF-BB93-AA91E49A383A}" srcOrd="0" destOrd="0" presId="urn:microsoft.com/office/officeart/2008/layout/VerticalCircleList"/>
    <dgm:cxn modelId="{35BFA242-C82D-4756-A2BC-985867B69DF1}" type="presParOf" srcId="{EC893067-30EA-41C2-8C79-564A5F5DD659}" destId="{1E7C6128-7553-4214-9B66-5028633DCE41}" srcOrd="1" destOrd="0" presId="urn:microsoft.com/office/officeart/2008/layout/VerticalCircleList"/>
    <dgm:cxn modelId="{BCE1A508-6A6E-4082-9215-64272143814B}" type="presParOf" srcId="{EC893067-30EA-41C2-8C79-564A5F5DD659}" destId="{1834A8E3-F788-40FB-98B5-6EDCFD4C851C}" srcOrd="2" destOrd="0" presId="urn:microsoft.com/office/officeart/2008/layout/VerticalCircleList"/>
    <dgm:cxn modelId="{1BAADF6B-29EC-422E-B2F7-65C64DD39A3E}" type="presParOf" srcId="{A56F7DBB-D6AE-4AC5-A567-472D4046D399}" destId="{9FFB077E-0251-4BA4-B88A-93C67A788C42}" srcOrd="4" destOrd="0" presId="urn:microsoft.com/office/officeart/2008/layout/VerticalCircleList"/>
    <dgm:cxn modelId="{FE40F679-2152-42C1-92A2-3BF4FDB046A8}" type="presParOf" srcId="{9FFB077E-0251-4BA4-B88A-93C67A788C42}" destId="{802957A8-C31A-4618-880D-3D7BF7A88A57}" srcOrd="0" destOrd="0" presId="urn:microsoft.com/office/officeart/2008/layout/VerticalCircleList"/>
    <dgm:cxn modelId="{75CE88D6-D97A-43F6-9343-639363E86342}" type="presParOf" srcId="{9FFB077E-0251-4BA4-B88A-93C67A788C42}" destId="{2C0CAAC0-B044-4F8A-84B6-EC7E384A4E10}" srcOrd="1" destOrd="0" presId="urn:microsoft.com/office/officeart/2008/layout/VerticalCircleList"/>
    <dgm:cxn modelId="{B4833446-7BAD-4F1E-AC58-6AD0BCAE7949}" type="presParOf" srcId="{9FFB077E-0251-4BA4-B88A-93C67A788C42}" destId="{E46FE9F2-1427-4387-A226-AF59039E275D}" srcOrd="2" destOrd="0" presId="urn:microsoft.com/office/officeart/2008/layout/VerticalCircleList"/>
    <dgm:cxn modelId="{FA1470B0-4949-46B5-B8E9-55643467D4CE}" type="presParOf" srcId="{A56F7DBB-D6AE-4AC5-A567-472D4046D399}" destId="{42195781-3A92-40B0-9BDB-10A2CE062BB5}" srcOrd="5" destOrd="0" presId="urn:microsoft.com/office/officeart/2008/layout/VerticalCircleList"/>
    <dgm:cxn modelId="{CB79F0BF-99D0-4016-B6CE-3D2BB1627F22}" type="presParOf" srcId="{42195781-3A92-40B0-9BDB-10A2CE062BB5}" destId="{0EA2AC60-5D12-4C85-A87E-11999EB3FD16}" srcOrd="0" destOrd="0" presId="urn:microsoft.com/office/officeart/2008/layout/VerticalCircleList"/>
    <dgm:cxn modelId="{4DB6C0AB-02C4-4056-991C-169924753F21}" type="presParOf" srcId="{42195781-3A92-40B0-9BDB-10A2CE062BB5}" destId="{F1A618E1-A067-47BC-88BB-7712A33397FC}" srcOrd="1" destOrd="0" presId="urn:microsoft.com/office/officeart/2008/layout/VerticalCircleList"/>
    <dgm:cxn modelId="{3194B75B-6599-41A6-B186-C87C1CB6CF85}" type="presParOf" srcId="{42195781-3A92-40B0-9BDB-10A2CE062BB5}" destId="{D2C061D3-255D-4B9D-AB17-D97E7F3A42BF}" srcOrd="2" destOrd="0" presId="urn:microsoft.com/office/officeart/2008/layout/VerticalCircleList"/>
    <dgm:cxn modelId="{1F4C2304-FED4-455E-81C5-AB13CB471BCF}" type="presParOf" srcId="{A56F7DBB-D6AE-4AC5-A567-472D4046D399}" destId="{EEC88AA5-D181-4F11-B334-3733155EF4CF}" srcOrd="6" destOrd="0" presId="urn:microsoft.com/office/officeart/2008/layout/VerticalCircleList"/>
    <dgm:cxn modelId="{A4D7D0B5-6113-4C61-BB0C-DA1CBF297261}" type="presParOf" srcId="{EEC88AA5-D181-4F11-B334-3733155EF4CF}" destId="{7E150732-A91E-48E5-93DA-A9ECE30351F7}" srcOrd="0" destOrd="0" presId="urn:microsoft.com/office/officeart/2008/layout/VerticalCircleList"/>
    <dgm:cxn modelId="{DD1AF982-499A-48DD-AD35-06B44A80243C}" type="presParOf" srcId="{EEC88AA5-D181-4F11-B334-3733155EF4CF}" destId="{D53219E8-5122-46A2-A8D2-468FF02E73F5}" srcOrd="1" destOrd="0" presId="urn:microsoft.com/office/officeart/2008/layout/VerticalCircleList"/>
    <dgm:cxn modelId="{3D06CE24-03FC-4606-A772-CF38031CBC77}" type="presParOf" srcId="{EEC88AA5-D181-4F11-B334-3733155EF4CF}" destId="{EBE98A0A-8AB7-450C-9563-9420F0998818}" srcOrd="2" destOrd="0" presId="urn:microsoft.com/office/officeart/2008/layout/VerticalCircleList"/>
    <dgm:cxn modelId="{EC251588-CA23-4494-848F-97B309DD2F33}" type="presParOf" srcId="{A56F7DBB-D6AE-4AC5-A567-472D4046D399}" destId="{91AB0436-F8E3-4DCD-9F5E-30A17DD7AADA}" srcOrd="7" destOrd="0" presId="urn:microsoft.com/office/officeart/2008/layout/VerticalCircleList"/>
    <dgm:cxn modelId="{05957FDC-C966-4244-9B82-6C9CDF297020}" type="presParOf" srcId="{91AB0436-F8E3-4DCD-9F5E-30A17DD7AADA}" destId="{E2BB328A-48D1-47CD-AE75-4028D5A8F1CF}" srcOrd="0" destOrd="0" presId="urn:microsoft.com/office/officeart/2008/layout/VerticalCircleList"/>
    <dgm:cxn modelId="{F54D1514-E0F7-48A4-B84F-C45314403013}" type="presParOf" srcId="{91AB0436-F8E3-4DCD-9F5E-30A17DD7AADA}" destId="{6DA2552D-F3B9-47C7-BA7F-32FF0BAB08D8}" srcOrd="1" destOrd="0" presId="urn:microsoft.com/office/officeart/2008/layout/VerticalCircleList"/>
    <dgm:cxn modelId="{227F3489-DDBA-49A3-B7E9-ACE06DAC239C}" type="presParOf" srcId="{91AB0436-F8E3-4DCD-9F5E-30A17DD7AADA}" destId="{29A8C4B3-44E0-4E4C-9CA6-36238BDC1572}" srcOrd="2" destOrd="0" presId="urn:microsoft.com/office/officeart/2008/layout/VerticalCircleList"/>
    <dgm:cxn modelId="{ECD8AAEA-4008-416A-AB50-FCB870BD928A}" type="presParOf" srcId="{A56F7DBB-D6AE-4AC5-A567-472D4046D399}" destId="{E59DBA03-0733-42B4-9F65-591C38634A5D}" srcOrd="8" destOrd="0" presId="urn:microsoft.com/office/officeart/2008/layout/VerticalCircleList"/>
    <dgm:cxn modelId="{BEA7991C-231F-4168-A78A-CF6CAC9308C4}" type="presParOf" srcId="{E59DBA03-0733-42B4-9F65-591C38634A5D}" destId="{F48CCCB1-2186-4837-8728-4CDB39D38885}" srcOrd="0" destOrd="0" presId="urn:microsoft.com/office/officeart/2008/layout/VerticalCircleList"/>
    <dgm:cxn modelId="{3A52A3D0-4DD7-423B-A102-9A0F73B7E633}" type="presParOf" srcId="{E59DBA03-0733-42B4-9F65-591C38634A5D}" destId="{44DA7D2B-6DB1-42DC-8A1F-CB7BE619240F}" srcOrd="1" destOrd="0" presId="urn:microsoft.com/office/officeart/2008/layout/VerticalCircleList"/>
    <dgm:cxn modelId="{29FFDDEF-B00A-4E24-B5A4-21540FF051B3}" type="presParOf" srcId="{E59DBA03-0733-42B4-9F65-591C38634A5D}" destId="{D8C90AFB-1B7E-4511-AB59-D2F08945243D}" srcOrd="2" destOrd="0" presId="urn:microsoft.com/office/officeart/2008/layout/VerticalCircleList"/>
    <dgm:cxn modelId="{75D35E65-7DDB-4559-BD8A-DAA42D164C67}" type="presParOf" srcId="{A56F7DBB-D6AE-4AC5-A567-472D4046D399}" destId="{322F4512-F34F-4A7E-AAF0-41D5D0EEC1C7}" srcOrd="9" destOrd="0" presId="urn:microsoft.com/office/officeart/2008/layout/VerticalCircleList"/>
    <dgm:cxn modelId="{80C7101D-BADD-4A50-BF68-8E25EEF03F2F}" type="presParOf" srcId="{322F4512-F34F-4A7E-AAF0-41D5D0EEC1C7}" destId="{D039071E-499B-422A-87BE-CB42500CF7A6}" srcOrd="0" destOrd="0" presId="urn:microsoft.com/office/officeart/2008/layout/VerticalCircleList"/>
    <dgm:cxn modelId="{86377318-465A-429F-800F-82DECB692A4F}" type="presParOf" srcId="{322F4512-F34F-4A7E-AAF0-41D5D0EEC1C7}" destId="{308B58D0-7EAC-44E4-939B-2EDDAF1BA533}" srcOrd="1" destOrd="0" presId="urn:microsoft.com/office/officeart/2008/layout/VerticalCircleList"/>
    <dgm:cxn modelId="{4EA65897-8E18-44E3-9308-5F2ACE71D238}" type="presParOf" srcId="{322F4512-F34F-4A7E-AAF0-41D5D0EEC1C7}" destId="{9EC9C552-7440-442F-B665-E4748C38C965}" srcOrd="2" destOrd="0" presId="urn:microsoft.com/office/officeart/2008/layout/VerticalCircle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0574C6-39A8-4D10-8D89-DBD5533339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180CD19-DCF6-4BF1-9D47-CAF713610726}">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2800" b="1" dirty="0" smtClean="0"/>
            <a:t>Ergenler için</a:t>
          </a:r>
          <a:endParaRPr lang="tr-TR" sz="2400" b="1" dirty="0"/>
        </a:p>
      </dgm:t>
    </dgm:pt>
    <dgm:pt modelId="{E1A48B3F-E177-4AAA-A528-643ED144382E}" type="sibTrans" cxnId="{CF8AD5D5-13B5-45AE-9467-7B5DA3EB24B7}">
      <dgm:prSet/>
      <dgm:spPr/>
      <dgm:t>
        <a:bodyPr/>
        <a:lstStyle/>
        <a:p>
          <a:pPr algn="ctr"/>
          <a:endParaRPr lang="tr-TR" b="1"/>
        </a:p>
      </dgm:t>
    </dgm:pt>
    <dgm:pt modelId="{6C5E2B91-AB04-4C85-8A9C-20C34E573E27}" type="parTrans" cxnId="{CF8AD5D5-13B5-45AE-9467-7B5DA3EB24B7}">
      <dgm:prSet/>
      <dgm:spPr/>
      <dgm:t>
        <a:bodyPr/>
        <a:lstStyle/>
        <a:p>
          <a:pPr algn="ctr"/>
          <a:endParaRPr lang="tr-TR" b="1"/>
        </a:p>
      </dgm:t>
    </dgm:pt>
    <dgm:pt modelId="{DFD71DD6-7C64-4DA9-9956-DA8AB2FE8539}" type="pres">
      <dgm:prSet presAssocID="{F00574C6-39A8-4D10-8D89-DBD5533339A7}" presName="linear" presStyleCnt="0">
        <dgm:presLayoutVars>
          <dgm:animLvl val="lvl"/>
          <dgm:resizeHandles val="exact"/>
        </dgm:presLayoutVars>
      </dgm:prSet>
      <dgm:spPr/>
      <dgm:t>
        <a:bodyPr/>
        <a:lstStyle/>
        <a:p>
          <a:endParaRPr lang="tr-TR"/>
        </a:p>
      </dgm:t>
    </dgm:pt>
    <dgm:pt modelId="{78B3C4F8-21A1-4950-9428-8C8EAF9A11A8}" type="pres">
      <dgm:prSet presAssocID="{E180CD19-DCF6-4BF1-9D47-CAF713610726}" presName="parentText" presStyleLbl="node1" presStyleIdx="0" presStyleCnt="1" custLinFactNeighborX="21978" custLinFactNeighborY="-28926">
        <dgm:presLayoutVars>
          <dgm:chMax val="0"/>
          <dgm:bulletEnabled val="1"/>
        </dgm:presLayoutVars>
      </dgm:prSet>
      <dgm:spPr/>
      <dgm:t>
        <a:bodyPr/>
        <a:lstStyle/>
        <a:p>
          <a:endParaRPr lang="tr-TR"/>
        </a:p>
      </dgm:t>
    </dgm:pt>
  </dgm:ptLst>
  <dgm:cxnLst>
    <dgm:cxn modelId="{CF8AD5D5-13B5-45AE-9467-7B5DA3EB24B7}" srcId="{F00574C6-39A8-4D10-8D89-DBD5533339A7}" destId="{E180CD19-DCF6-4BF1-9D47-CAF713610726}" srcOrd="0" destOrd="0" parTransId="{6C5E2B91-AB04-4C85-8A9C-20C34E573E27}" sibTransId="{E1A48B3F-E177-4AAA-A528-643ED144382E}"/>
    <dgm:cxn modelId="{25BA89FC-1690-4478-9EDC-1D2E59DF4DFC}" type="presOf" srcId="{E180CD19-DCF6-4BF1-9D47-CAF713610726}" destId="{78B3C4F8-21A1-4950-9428-8C8EAF9A11A8}" srcOrd="0" destOrd="0" presId="urn:microsoft.com/office/officeart/2005/8/layout/vList2"/>
    <dgm:cxn modelId="{379BB66E-2F24-4253-B08D-E51FAF12143A}" type="presOf" srcId="{F00574C6-39A8-4D10-8D89-DBD5533339A7}" destId="{DFD71DD6-7C64-4DA9-9956-DA8AB2FE8539}" srcOrd="0" destOrd="0" presId="urn:microsoft.com/office/officeart/2005/8/layout/vList2"/>
    <dgm:cxn modelId="{15CB94D0-6C3B-4692-800F-0F88B2492B63}" type="presParOf" srcId="{DFD71DD6-7C64-4DA9-9956-DA8AB2FE8539}" destId="{78B3C4F8-21A1-4950-9428-8C8EAF9A11A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6F11B-AC9F-4A51-BBFC-F200D0ECBC69}">
      <dsp:nvSpPr>
        <dsp:cNvPr id="0" name=""/>
        <dsp:cNvSpPr/>
      </dsp:nvSpPr>
      <dsp:spPr>
        <a:xfrm>
          <a:off x="4088305" y="720539"/>
          <a:ext cx="4191410" cy="4191226"/>
        </a:xfrm>
        <a:prstGeom prst="donut">
          <a:avLst>
            <a:gd name="adj" fmla="val 11010"/>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B80A83-EEE0-4A36-B59F-8FAB1101295C}">
      <dsp:nvSpPr>
        <dsp:cNvPr id="0" name=""/>
        <dsp:cNvSpPr/>
      </dsp:nvSpPr>
      <dsp:spPr>
        <a:xfrm>
          <a:off x="1204" y="867225"/>
          <a:ext cx="5155029" cy="3897670"/>
        </a:xfrm>
        <a:prstGeom prst="rect">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129F95B-15EB-4CF9-9D73-ACB22DC34FAF}">
      <dsp:nvSpPr>
        <dsp:cNvPr id="0" name=""/>
        <dsp:cNvSpPr/>
      </dsp:nvSpPr>
      <dsp:spPr>
        <a:xfrm>
          <a:off x="327136" y="1035264"/>
          <a:ext cx="4137544" cy="3845438"/>
        </a:xfrm>
        <a:prstGeom prst="ellipse">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kern="1200" dirty="0" err="1" smtClean="0"/>
            <a:t>Psiko-sosyal</a:t>
          </a:r>
          <a:r>
            <a:rPr lang="en-GB" sz="1800" kern="1200" dirty="0" smtClean="0"/>
            <a:t> </a:t>
          </a:r>
          <a:r>
            <a:rPr lang="en-GB" sz="1800" kern="1200" dirty="0" err="1" smtClean="0"/>
            <a:t>gelişimini</a:t>
          </a:r>
          <a:r>
            <a:rPr lang="en-GB" sz="1800" kern="1200" dirty="0" smtClean="0"/>
            <a:t> </a:t>
          </a:r>
          <a:r>
            <a:rPr lang="en-GB" sz="1800" kern="1200" dirty="0" err="1" smtClean="0"/>
            <a:t>tamamlamamış</a:t>
          </a:r>
          <a:r>
            <a:rPr lang="en-GB" sz="1800" kern="1200" dirty="0" smtClean="0"/>
            <a:t> </a:t>
          </a:r>
          <a:r>
            <a:rPr lang="en-GB" sz="1800" kern="1200" dirty="0" err="1" smtClean="0"/>
            <a:t>çocuğun</a:t>
          </a:r>
          <a:r>
            <a:rPr lang="en-GB" sz="1800" kern="1200" dirty="0" smtClean="0"/>
            <a:t> </a:t>
          </a:r>
          <a:r>
            <a:rPr lang="en-GB" sz="1800" kern="1200" dirty="0" err="1" smtClean="0"/>
            <a:t>bir</a:t>
          </a:r>
          <a:r>
            <a:rPr lang="en-GB" sz="1800" kern="1200" dirty="0" smtClean="0"/>
            <a:t> </a:t>
          </a:r>
          <a:r>
            <a:rPr lang="en-GB" sz="1800" kern="1200" dirty="0" err="1" smtClean="0"/>
            <a:t>yetişkin</a:t>
          </a:r>
          <a:r>
            <a:rPr lang="en-GB" sz="1800" kern="1200" dirty="0" smtClean="0"/>
            <a:t> </a:t>
          </a:r>
          <a:r>
            <a:rPr lang="en-GB" sz="1800" kern="1200" dirty="0" err="1" smtClean="0"/>
            <a:t>tarafından</a:t>
          </a:r>
          <a:r>
            <a:rPr lang="en-GB" sz="1800" kern="1200" dirty="0" smtClean="0"/>
            <a:t> </a:t>
          </a:r>
          <a:r>
            <a:rPr lang="en-GB" sz="1800" kern="1200" dirty="0" err="1" smtClean="0"/>
            <a:t>cinsel</a:t>
          </a:r>
          <a:r>
            <a:rPr lang="en-GB" sz="1800" kern="1200" dirty="0" smtClean="0"/>
            <a:t> </a:t>
          </a:r>
          <a:r>
            <a:rPr lang="en-GB" sz="1800" kern="1200" dirty="0" err="1" smtClean="0"/>
            <a:t>uyar</a:t>
          </a:r>
          <a:r>
            <a:rPr lang="tr-TR" sz="1800" kern="1200" dirty="0" smtClean="0"/>
            <a:t>an olarak</a:t>
          </a:r>
          <a:r>
            <a:rPr lang="en-GB" sz="1800" kern="1200" dirty="0" smtClean="0"/>
            <a:t> </a:t>
          </a:r>
          <a:r>
            <a:rPr lang="en-GB" sz="1800" kern="1200" dirty="0" err="1" smtClean="0"/>
            <a:t>kullanılması</a:t>
          </a:r>
          <a:r>
            <a:rPr lang="tr-TR" sz="1800" kern="1200" dirty="0" smtClean="0"/>
            <a:t> ve çocuğun tam olarak anlayamadığı,  onay vermesinin mümkün olamayacağı,  gelişimsel olarak hazır olmadığı ya da  toplumun yasalarına, sosyal normlarına aykırı olacak şekilde bir cinsel etkinliğe dahil edilmesidir. </a:t>
          </a:r>
          <a:endParaRPr lang="tr-TR" sz="1800" kern="1200" dirty="0"/>
        </a:p>
      </dsp:txBody>
      <dsp:txXfrm>
        <a:off x="933065" y="1598415"/>
        <a:ext cx="2925686" cy="27191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41110-D86F-43BF-8B68-60E6E0527BDB}">
      <dsp:nvSpPr>
        <dsp:cNvPr id="0" name=""/>
        <dsp:cNvSpPr/>
      </dsp:nvSpPr>
      <dsp:spPr>
        <a:xfrm>
          <a:off x="3240360" y="112785"/>
          <a:ext cx="662370" cy="66237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6F5F440-B330-49B3-B2F4-4321AD243532}">
      <dsp:nvSpPr>
        <dsp:cNvPr id="0" name=""/>
        <dsp:cNvSpPr/>
      </dsp:nvSpPr>
      <dsp:spPr>
        <a:xfrm>
          <a:off x="648066" y="106777"/>
          <a:ext cx="2383003"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r" defTabSz="1066800" rtl="0">
            <a:lnSpc>
              <a:spcPct val="90000"/>
            </a:lnSpc>
            <a:spcBef>
              <a:spcPct val="0"/>
            </a:spcBef>
            <a:spcAft>
              <a:spcPct val="35000"/>
            </a:spcAft>
          </a:pPr>
          <a:r>
            <a:rPr lang="tr-TR" sz="2400" kern="1200" dirty="0" smtClean="0"/>
            <a:t>Çekingen ve ilgisiz</a:t>
          </a:r>
          <a:endParaRPr lang="tr-TR" sz="2400" kern="1200" dirty="0"/>
        </a:p>
      </dsp:txBody>
      <dsp:txXfrm>
        <a:off x="648066" y="106777"/>
        <a:ext cx="2383003" cy="662370"/>
      </dsp:txXfrm>
    </dsp:sp>
    <dsp:sp modelId="{FE90F8C5-6FF8-4315-9747-1ADE5389415A}">
      <dsp:nvSpPr>
        <dsp:cNvPr id="0" name=""/>
        <dsp:cNvSpPr/>
      </dsp:nvSpPr>
      <dsp:spPr>
        <a:xfrm>
          <a:off x="3240359" y="864098"/>
          <a:ext cx="662370" cy="66237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92D8F8C-8B38-4290-B269-A996893C4EBA}">
      <dsp:nvSpPr>
        <dsp:cNvPr id="0" name=""/>
        <dsp:cNvSpPr/>
      </dsp:nvSpPr>
      <dsp:spPr>
        <a:xfrm>
          <a:off x="504038" y="792085"/>
          <a:ext cx="2506198"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r" defTabSz="1066800" rtl="0">
            <a:lnSpc>
              <a:spcPct val="90000"/>
            </a:lnSpc>
            <a:spcBef>
              <a:spcPct val="0"/>
            </a:spcBef>
            <a:spcAft>
              <a:spcPct val="35000"/>
            </a:spcAft>
          </a:pPr>
          <a:r>
            <a:rPr lang="tr-TR" sz="2400" kern="1200" dirty="0" smtClean="0"/>
            <a:t>Agresif</a:t>
          </a:r>
          <a:endParaRPr lang="tr-TR" sz="2400" kern="1200" dirty="0"/>
        </a:p>
      </dsp:txBody>
      <dsp:txXfrm>
        <a:off x="504038" y="792085"/>
        <a:ext cx="2506198" cy="662370"/>
      </dsp:txXfrm>
    </dsp:sp>
    <dsp:sp modelId="{A55ED73B-6F83-43F8-90D3-F6DE47D886EE}">
      <dsp:nvSpPr>
        <dsp:cNvPr id="0" name=""/>
        <dsp:cNvSpPr/>
      </dsp:nvSpPr>
      <dsp:spPr>
        <a:xfrm>
          <a:off x="3240363" y="1584174"/>
          <a:ext cx="662370" cy="66237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7AE8305-B82A-40F8-A684-E971DA941219}">
      <dsp:nvSpPr>
        <dsp:cNvPr id="0" name=""/>
        <dsp:cNvSpPr/>
      </dsp:nvSpPr>
      <dsp:spPr>
        <a:xfrm>
          <a:off x="72000" y="1512168"/>
          <a:ext cx="3081708"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r" defTabSz="1066800" rtl="0">
            <a:lnSpc>
              <a:spcPct val="90000"/>
            </a:lnSpc>
            <a:spcBef>
              <a:spcPct val="0"/>
            </a:spcBef>
            <a:spcAft>
              <a:spcPct val="35000"/>
            </a:spcAft>
          </a:pPr>
          <a:r>
            <a:rPr lang="tr-TR" sz="2400" kern="1200" dirty="0" smtClean="0"/>
            <a:t>Özensiz, bakımsız dış görünüş </a:t>
          </a:r>
          <a:endParaRPr lang="tr-TR" sz="2400" kern="1200" dirty="0"/>
        </a:p>
      </dsp:txBody>
      <dsp:txXfrm>
        <a:off x="72000" y="1512168"/>
        <a:ext cx="3081708" cy="662370"/>
      </dsp:txXfrm>
    </dsp:sp>
    <dsp:sp modelId="{96FA4AE3-5A60-4397-9E50-DA6A5375FDF1}">
      <dsp:nvSpPr>
        <dsp:cNvPr id="0" name=""/>
        <dsp:cNvSpPr/>
      </dsp:nvSpPr>
      <dsp:spPr>
        <a:xfrm>
          <a:off x="3240361" y="2304257"/>
          <a:ext cx="662370" cy="66237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E92DAD8-89C8-4BFD-AE84-EA0939A0F8B3}">
      <dsp:nvSpPr>
        <dsp:cNvPr id="0" name=""/>
        <dsp:cNvSpPr/>
      </dsp:nvSpPr>
      <dsp:spPr>
        <a:xfrm>
          <a:off x="432051" y="2304257"/>
          <a:ext cx="2652647"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r" defTabSz="1066800" rtl="0">
            <a:lnSpc>
              <a:spcPct val="90000"/>
            </a:lnSpc>
            <a:spcBef>
              <a:spcPct val="0"/>
            </a:spcBef>
            <a:spcAft>
              <a:spcPct val="35000"/>
            </a:spcAft>
          </a:pPr>
          <a:r>
            <a:rPr lang="tr-TR" sz="2400" kern="1200" dirty="0" smtClean="0"/>
            <a:t>Yeme bozuklukları </a:t>
          </a:r>
          <a:endParaRPr lang="tr-TR" sz="2400" kern="1200" dirty="0"/>
        </a:p>
      </dsp:txBody>
      <dsp:txXfrm>
        <a:off x="432051" y="2304257"/>
        <a:ext cx="2652647" cy="662370"/>
      </dsp:txXfrm>
    </dsp:sp>
    <dsp:sp modelId="{EB0BE113-C0BF-4E02-8A3A-9C24274338C4}">
      <dsp:nvSpPr>
        <dsp:cNvPr id="0" name=""/>
        <dsp:cNvSpPr/>
      </dsp:nvSpPr>
      <dsp:spPr>
        <a:xfrm>
          <a:off x="3240359" y="3024333"/>
          <a:ext cx="662370" cy="66237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265055F-2B88-4538-ACFB-93D1DA088F30}">
      <dsp:nvSpPr>
        <dsp:cNvPr id="0" name=""/>
        <dsp:cNvSpPr/>
      </dsp:nvSpPr>
      <dsp:spPr>
        <a:xfrm>
          <a:off x="432060" y="3024333"/>
          <a:ext cx="2650067" cy="60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r" defTabSz="1066800" rtl="0">
            <a:lnSpc>
              <a:spcPct val="90000"/>
            </a:lnSpc>
            <a:spcBef>
              <a:spcPct val="0"/>
            </a:spcBef>
            <a:spcAft>
              <a:spcPct val="35000"/>
            </a:spcAft>
          </a:pPr>
          <a:r>
            <a:rPr lang="tr-TR" sz="2400" kern="1200" dirty="0" smtClean="0"/>
            <a:t>Derste uyuklama eğilimi</a:t>
          </a:r>
          <a:endParaRPr lang="tr-TR" sz="2400" kern="1200" dirty="0"/>
        </a:p>
      </dsp:txBody>
      <dsp:txXfrm>
        <a:off x="432060" y="3024333"/>
        <a:ext cx="2650067" cy="602651"/>
      </dsp:txXfrm>
    </dsp:sp>
    <dsp:sp modelId="{5D966864-7AAF-48DB-ADCB-23F4485BD251}">
      <dsp:nvSpPr>
        <dsp:cNvPr id="0" name=""/>
        <dsp:cNvSpPr/>
      </dsp:nvSpPr>
      <dsp:spPr>
        <a:xfrm>
          <a:off x="3312370" y="3793392"/>
          <a:ext cx="662370" cy="66237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F7E8779-7C78-4D28-B04B-1B2CF237EBA4}">
      <dsp:nvSpPr>
        <dsp:cNvPr id="0" name=""/>
        <dsp:cNvSpPr/>
      </dsp:nvSpPr>
      <dsp:spPr>
        <a:xfrm>
          <a:off x="0" y="3793392"/>
          <a:ext cx="3418568"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r" defTabSz="1066800" rtl="0">
            <a:lnSpc>
              <a:spcPct val="90000"/>
            </a:lnSpc>
            <a:spcBef>
              <a:spcPct val="0"/>
            </a:spcBef>
            <a:spcAft>
              <a:spcPct val="35000"/>
            </a:spcAft>
          </a:pPr>
          <a:r>
            <a:rPr lang="tr-TR" sz="2400" kern="1200" dirty="0" smtClean="0"/>
            <a:t>Yorgunluk ve tükenmişliğe bağlı konsantrasyon güçlükleri </a:t>
          </a:r>
          <a:endParaRPr lang="tr-TR" sz="2400" kern="1200" dirty="0"/>
        </a:p>
      </dsp:txBody>
      <dsp:txXfrm>
        <a:off x="0" y="3793392"/>
        <a:ext cx="3418568" cy="6623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0BB04-680E-4EF6-A947-ACBE49D9B33F}">
      <dsp:nvSpPr>
        <dsp:cNvPr id="0" name=""/>
        <dsp:cNvSpPr/>
      </dsp:nvSpPr>
      <dsp:spPr>
        <a:xfrm>
          <a:off x="200276" y="348430"/>
          <a:ext cx="696582" cy="696582"/>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32C5DFA-A2AD-4D2F-B473-A7C1796EB18F}">
      <dsp:nvSpPr>
        <dsp:cNvPr id="0" name=""/>
        <dsp:cNvSpPr/>
      </dsp:nvSpPr>
      <dsp:spPr>
        <a:xfrm>
          <a:off x="881697" y="349357"/>
          <a:ext cx="3365757" cy="69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rtl="0">
            <a:lnSpc>
              <a:spcPct val="90000"/>
            </a:lnSpc>
            <a:spcBef>
              <a:spcPct val="0"/>
            </a:spcBef>
            <a:spcAft>
              <a:spcPct val="35000"/>
            </a:spcAft>
          </a:pPr>
          <a:r>
            <a:rPr lang="tr-TR" sz="2400" kern="1200" dirty="0" smtClean="0"/>
            <a:t>Ebeveyn-çocuk rollerinde yer değişikliği </a:t>
          </a:r>
          <a:endParaRPr lang="tr-TR" sz="2400" kern="1200" dirty="0"/>
        </a:p>
      </dsp:txBody>
      <dsp:txXfrm>
        <a:off x="881697" y="349357"/>
        <a:ext cx="3365757" cy="696582"/>
      </dsp:txXfrm>
    </dsp:sp>
    <dsp:sp modelId="{413B0DC6-5C67-4AEE-8A80-2988A9520BBD}">
      <dsp:nvSpPr>
        <dsp:cNvPr id="0" name=""/>
        <dsp:cNvSpPr/>
      </dsp:nvSpPr>
      <dsp:spPr>
        <a:xfrm>
          <a:off x="200743" y="1027738"/>
          <a:ext cx="696582" cy="696582"/>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E1E3BCB-579C-476A-97FF-087A34A7A015}">
      <dsp:nvSpPr>
        <dsp:cNvPr id="0" name=""/>
        <dsp:cNvSpPr/>
      </dsp:nvSpPr>
      <dsp:spPr>
        <a:xfrm>
          <a:off x="896870" y="1099743"/>
          <a:ext cx="2117117" cy="69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210" rIns="0" bIns="29210" numCol="1" spcCol="1270" anchor="ctr" anchorCtr="0">
          <a:noAutofit/>
        </a:bodyPr>
        <a:lstStyle/>
        <a:p>
          <a:pPr lvl="0" algn="l" defTabSz="1022350" rtl="0">
            <a:lnSpc>
              <a:spcPct val="90000"/>
            </a:lnSpc>
            <a:spcBef>
              <a:spcPct val="0"/>
            </a:spcBef>
            <a:spcAft>
              <a:spcPct val="35000"/>
            </a:spcAft>
          </a:pPr>
          <a:r>
            <a:rPr lang="tr-TR" sz="2300" kern="1200" dirty="0" smtClean="0"/>
            <a:t>İntihar eğilimi </a:t>
          </a:r>
          <a:endParaRPr lang="tr-TR" sz="2300" kern="1200" dirty="0"/>
        </a:p>
      </dsp:txBody>
      <dsp:txXfrm>
        <a:off x="896870" y="1099743"/>
        <a:ext cx="2117117" cy="696582"/>
      </dsp:txXfrm>
    </dsp:sp>
    <dsp:sp modelId="{2640076F-3056-4761-B50C-34BEEF54E20A}">
      <dsp:nvSpPr>
        <dsp:cNvPr id="0" name=""/>
        <dsp:cNvSpPr/>
      </dsp:nvSpPr>
      <dsp:spPr>
        <a:xfrm>
          <a:off x="234449" y="1747816"/>
          <a:ext cx="696582" cy="696582"/>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50B86FC-4F09-4DD2-8AA2-6FA10D41F13D}">
      <dsp:nvSpPr>
        <dsp:cNvPr id="0" name=""/>
        <dsp:cNvSpPr/>
      </dsp:nvSpPr>
      <dsp:spPr>
        <a:xfrm>
          <a:off x="896851" y="1819822"/>
          <a:ext cx="2968572" cy="69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210" rIns="0" bIns="29210" numCol="1" spcCol="1270" anchor="ctr" anchorCtr="0">
          <a:noAutofit/>
        </a:bodyPr>
        <a:lstStyle/>
        <a:p>
          <a:pPr lvl="0" algn="l" defTabSz="1022350" rtl="0">
            <a:lnSpc>
              <a:spcPct val="90000"/>
            </a:lnSpc>
            <a:spcBef>
              <a:spcPct val="0"/>
            </a:spcBef>
            <a:spcAft>
              <a:spcPct val="35000"/>
            </a:spcAft>
          </a:pPr>
          <a:r>
            <a:rPr lang="tr-TR" sz="2300" kern="1200" dirty="0" smtClean="0"/>
            <a:t>Okula geç kalma ve/veya okuldan erken ayrılma</a:t>
          </a:r>
          <a:endParaRPr lang="tr-TR" sz="2300" kern="1200" dirty="0"/>
        </a:p>
      </dsp:txBody>
      <dsp:txXfrm>
        <a:off x="896851" y="1819822"/>
        <a:ext cx="2968572" cy="696582"/>
      </dsp:txXfrm>
    </dsp:sp>
    <dsp:sp modelId="{30E876DA-2759-4913-BA94-603427AE7645}">
      <dsp:nvSpPr>
        <dsp:cNvPr id="0" name=""/>
        <dsp:cNvSpPr/>
      </dsp:nvSpPr>
      <dsp:spPr>
        <a:xfrm>
          <a:off x="224563" y="2467894"/>
          <a:ext cx="696582" cy="696582"/>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00989EC-2ABB-4734-8449-5585BEECF5B0}">
      <dsp:nvSpPr>
        <dsp:cNvPr id="0" name=""/>
        <dsp:cNvSpPr/>
      </dsp:nvSpPr>
      <dsp:spPr>
        <a:xfrm>
          <a:off x="913111" y="2611913"/>
          <a:ext cx="2936090" cy="69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210" rIns="0" bIns="29210" numCol="1" spcCol="1270" anchor="ctr" anchorCtr="0">
          <a:noAutofit/>
        </a:bodyPr>
        <a:lstStyle/>
        <a:p>
          <a:pPr lvl="0" algn="l" defTabSz="1022350" rtl="0">
            <a:lnSpc>
              <a:spcPct val="90000"/>
            </a:lnSpc>
            <a:spcBef>
              <a:spcPct val="0"/>
            </a:spcBef>
            <a:spcAft>
              <a:spcPct val="35000"/>
            </a:spcAft>
          </a:pPr>
          <a:r>
            <a:rPr lang="tr-TR" sz="2300" kern="1200" dirty="0" smtClean="0"/>
            <a:t>Okuldan kaçma</a:t>
          </a:r>
          <a:endParaRPr lang="tr-TR" sz="2300" kern="1200" dirty="0"/>
        </a:p>
      </dsp:txBody>
      <dsp:txXfrm>
        <a:off x="913111" y="2611913"/>
        <a:ext cx="2936090" cy="696582"/>
      </dsp:txXfrm>
    </dsp:sp>
    <dsp:sp modelId="{DFA3419D-1394-44CF-B9AE-97CD76EBB902}">
      <dsp:nvSpPr>
        <dsp:cNvPr id="0" name=""/>
        <dsp:cNvSpPr/>
      </dsp:nvSpPr>
      <dsp:spPr>
        <a:xfrm>
          <a:off x="224561" y="3187973"/>
          <a:ext cx="696582" cy="696582"/>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E330FDD-AA4D-450A-A741-C50E8282E0B7}">
      <dsp:nvSpPr>
        <dsp:cNvPr id="0" name=""/>
        <dsp:cNvSpPr/>
      </dsp:nvSpPr>
      <dsp:spPr>
        <a:xfrm>
          <a:off x="902101" y="3259985"/>
          <a:ext cx="3345353" cy="69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210" rIns="0" bIns="29210" numCol="1" spcCol="1270" anchor="ctr" anchorCtr="0">
          <a:noAutofit/>
        </a:bodyPr>
        <a:lstStyle/>
        <a:p>
          <a:pPr lvl="0" algn="l" defTabSz="1022350" rtl="0">
            <a:lnSpc>
              <a:spcPct val="90000"/>
            </a:lnSpc>
            <a:spcBef>
              <a:spcPct val="0"/>
            </a:spcBef>
            <a:spcAft>
              <a:spcPct val="35000"/>
            </a:spcAft>
          </a:pPr>
          <a:r>
            <a:rPr lang="tr-TR" sz="2300" kern="1200" dirty="0" smtClean="0"/>
            <a:t>Konsantrasyon güçlükleri</a:t>
          </a:r>
          <a:endParaRPr lang="tr-TR" sz="2300" kern="1200" dirty="0"/>
        </a:p>
      </dsp:txBody>
      <dsp:txXfrm>
        <a:off x="902101" y="3259985"/>
        <a:ext cx="3345353" cy="696582"/>
      </dsp:txXfrm>
    </dsp:sp>
    <dsp:sp modelId="{F3731034-6F82-4C95-8198-8F0C6D04F297}">
      <dsp:nvSpPr>
        <dsp:cNvPr id="0" name=""/>
        <dsp:cNvSpPr/>
      </dsp:nvSpPr>
      <dsp:spPr>
        <a:xfrm>
          <a:off x="224560" y="3975626"/>
          <a:ext cx="696582" cy="696582"/>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E89664D-9BF9-4A07-BC93-5F5867B56B35}">
      <dsp:nvSpPr>
        <dsp:cNvPr id="0" name=""/>
        <dsp:cNvSpPr/>
      </dsp:nvSpPr>
      <dsp:spPr>
        <a:xfrm>
          <a:off x="530931" y="3841437"/>
          <a:ext cx="3716523" cy="69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210" rIns="0" bIns="29210" numCol="1" spcCol="1270" anchor="ctr" anchorCtr="0">
          <a:noAutofit/>
        </a:bodyPr>
        <a:lstStyle/>
        <a:p>
          <a:pPr lvl="0" algn="l" defTabSz="1022350">
            <a:lnSpc>
              <a:spcPct val="90000"/>
            </a:lnSpc>
            <a:spcBef>
              <a:spcPct val="0"/>
            </a:spcBef>
            <a:spcAft>
              <a:spcPct val="35000"/>
            </a:spcAft>
          </a:pPr>
          <a:endParaRPr lang="tr-TR" sz="2300" kern="1200"/>
        </a:p>
      </dsp:txBody>
      <dsp:txXfrm>
        <a:off x="530931" y="3841437"/>
        <a:ext cx="3716523" cy="6965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F4A89-2E65-41D9-8437-BE733E01C756}">
      <dsp:nvSpPr>
        <dsp:cNvPr id="0" name=""/>
        <dsp:cNvSpPr/>
      </dsp:nvSpPr>
      <dsp:spPr>
        <a:xfrm>
          <a:off x="1728720" y="0"/>
          <a:ext cx="4751470" cy="4752528"/>
        </a:xfrm>
        <a:prstGeom prst="circularArrow">
          <a:avLst>
            <a:gd name="adj1" fmla="val 10980"/>
            <a:gd name="adj2" fmla="val 1142322"/>
            <a:gd name="adj3" fmla="val 9000000"/>
            <a:gd name="adj4" fmla="val 10800000"/>
            <a:gd name="adj5" fmla="val 12500"/>
          </a:avLst>
        </a:prstGeom>
        <a:solidFill>
          <a:schemeClr val="accent2">
            <a:shade val="8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DCF8EA-5F98-4060-A928-CC8FFA68D112}">
      <dsp:nvSpPr>
        <dsp:cNvPr id="0" name=""/>
        <dsp:cNvSpPr/>
      </dsp:nvSpPr>
      <dsp:spPr>
        <a:xfrm>
          <a:off x="2778013" y="1453940"/>
          <a:ext cx="2651364" cy="185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tr-TR" sz="2300" b="1" kern="1200" dirty="0" smtClean="0">
              <a:latin typeface="+mn-lt"/>
              <a:cs typeface="Arial" charset="0"/>
            </a:rPr>
            <a:t>Çocukluk Çağındaki Kötü Muamelenin </a:t>
          </a:r>
        </a:p>
        <a:p>
          <a:pPr lvl="0" algn="ctr" defTabSz="1022350">
            <a:lnSpc>
              <a:spcPct val="90000"/>
            </a:lnSpc>
            <a:spcBef>
              <a:spcPct val="0"/>
            </a:spcBef>
            <a:spcAft>
              <a:spcPct val="35000"/>
            </a:spcAft>
          </a:pPr>
          <a:r>
            <a:rPr lang="tr-TR" sz="2300" b="1" kern="1200" dirty="0" smtClean="0">
              <a:latin typeface="+mn-lt"/>
              <a:cs typeface="Arial" charset="0"/>
            </a:rPr>
            <a:t>Neden </a:t>
          </a:r>
          <a:r>
            <a:rPr lang="tr-TR" sz="2300" b="1" kern="1200" dirty="0" smtClean="0">
              <a:solidFill>
                <a:schemeClr val="tx1"/>
              </a:solidFill>
              <a:latin typeface="+mn-lt"/>
              <a:cs typeface="Arial" charset="0"/>
            </a:rPr>
            <a:t>Olabileceği</a:t>
          </a:r>
          <a:r>
            <a:rPr lang="tr-TR" sz="2300" b="1" kern="1200" dirty="0" smtClean="0">
              <a:latin typeface="+mn-lt"/>
              <a:cs typeface="Arial" charset="0"/>
            </a:rPr>
            <a:t> Davranış Değişiklikleri</a:t>
          </a:r>
          <a:endParaRPr lang="tr-TR" sz="2300" kern="1200" dirty="0">
            <a:latin typeface="+mn-lt"/>
          </a:endParaRPr>
        </a:p>
      </dsp:txBody>
      <dsp:txXfrm>
        <a:off x="2778013" y="1453940"/>
        <a:ext cx="2651364" cy="18584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256A6-3260-4183-8B05-0C90594FB394}">
      <dsp:nvSpPr>
        <dsp:cNvPr id="0" name=""/>
        <dsp:cNvSpPr/>
      </dsp:nvSpPr>
      <dsp:spPr>
        <a:xfrm>
          <a:off x="0" y="31836"/>
          <a:ext cx="7705725" cy="561599"/>
        </a:xfrm>
        <a:prstGeom prst="roundRect">
          <a:avLst/>
        </a:prstGeom>
        <a:solidFill>
          <a:schemeClr val="accent5">
            <a:hueOff val="0"/>
            <a:satOff val="0"/>
            <a:lumOff val="0"/>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Uyku bozuklukları	</a:t>
          </a:r>
          <a:endParaRPr lang="tr-TR" sz="2400" kern="1200" dirty="0"/>
        </a:p>
      </dsp:txBody>
      <dsp:txXfrm>
        <a:off x="27415" y="59251"/>
        <a:ext cx="7650895" cy="506769"/>
      </dsp:txXfrm>
    </dsp:sp>
    <dsp:sp modelId="{384E1711-A4BD-4F95-A9D9-F54E2CE6FBC2}">
      <dsp:nvSpPr>
        <dsp:cNvPr id="0" name=""/>
        <dsp:cNvSpPr/>
      </dsp:nvSpPr>
      <dsp:spPr>
        <a:xfrm>
          <a:off x="0" y="662556"/>
          <a:ext cx="7705725" cy="561599"/>
        </a:xfrm>
        <a:prstGeom prst="roundRect">
          <a:avLst/>
        </a:prstGeom>
        <a:solidFill>
          <a:schemeClr val="accent5">
            <a:hueOff val="-1747659"/>
            <a:satOff val="12011"/>
            <a:lumOff val="-1177"/>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smtClean="0"/>
            <a:t>Aşırı talepkarlık	</a:t>
          </a:r>
          <a:endParaRPr lang="tr-TR" sz="2400" kern="1200"/>
        </a:p>
      </dsp:txBody>
      <dsp:txXfrm>
        <a:off x="27415" y="689971"/>
        <a:ext cx="7650895" cy="506769"/>
      </dsp:txXfrm>
    </dsp:sp>
    <dsp:sp modelId="{2BFFF477-BC2F-495B-9C23-57C6AF33DD78}">
      <dsp:nvSpPr>
        <dsp:cNvPr id="0" name=""/>
        <dsp:cNvSpPr/>
      </dsp:nvSpPr>
      <dsp:spPr>
        <a:xfrm>
          <a:off x="0" y="1293276"/>
          <a:ext cx="7705725" cy="561599"/>
        </a:xfrm>
        <a:prstGeom prst="roundRect">
          <a:avLst/>
        </a:prstGeom>
        <a:solidFill>
          <a:schemeClr val="accent5">
            <a:hueOff val="-3495318"/>
            <a:satOff val="24022"/>
            <a:lumOff val="-2353"/>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Karşı gelme		</a:t>
          </a:r>
          <a:endParaRPr lang="tr-TR" sz="2400" kern="1200" dirty="0"/>
        </a:p>
      </dsp:txBody>
      <dsp:txXfrm>
        <a:off x="27415" y="1320691"/>
        <a:ext cx="7650895" cy="506769"/>
      </dsp:txXfrm>
    </dsp:sp>
    <dsp:sp modelId="{E0F44D5D-F9BD-48AA-8C6A-1AAB33660933}">
      <dsp:nvSpPr>
        <dsp:cNvPr id="0" name=""/>
        <dsp:cNvSpPr/>
      </dsp:nvSpPr>
      <dsp:spPr>
        <a:xfrm>
          <a:off x="0" y="1923996"/>
          <a:ext cx="7705725" cy="561599"/>
        </a:xfrm>
        <a:prstGeom prst="roundRect">
          <a:avLst/>
        </a:prstGeom>
        <a:solidFill>
          <a:schemeClr val="accent5">
            <a:hueOff val="-5242977"/>
            <a:satOff val="36033"/>
            <a:lumOff val="-3530"/>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smtClean="0"/>
            <a:t>Dürtüsellik, saldırganlık	</a:t>
          </a:r>
          <a:endParaRPr lang="tr-TR" sz="2400" kern="1200"/>
        </a:p>
      </dsp:txBody>
      <dsp:txXfrm>
        <a:off x="27415" y="1951411"/>
        <a:ext cx="7650895" cy="506769"/>
      </dsp:txXfrm>
    </dsp:sp>
    <dsp:sp modelId="{BC98E583-E906-446D-B62A-DBB441CFAC3B}">
      <dsp:nvSpPr>
        <dsp:cNvPr id="0" name=""/>
        <dsp:cNvSpPr/>
      </dsp:nvSpPr>
      <dsp:spPr>
        <a:xfrm>
          <a:off x="0" y="2554716"/>
          <a:ext cx="7705725" cy="561599"/>
        </a:xfrm>
        <a:prstGeom prst="roundRect">
          <a:avLst/>
        </a:prstGeom>
        <a:solidFill>
          <a:schemeClr val="accent5">
            <a:hueOff val="-6990636"/>
            <a:satOff val="48043"/>
            <a:lumOff val="-4706"/>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smtClean="0"/>
            <a:t>İçe dönüklük, engellenme/baskılanma duygusu</a:t>
          </a:r>
          <a:endParaRPr lang="tr-TR" sz="2400" kern="1200"/>
        </a:p>
      </dsp:txBody>
      <dsp:txXfrm>
        <a:off x="27415" y="2582131"/>
        <a:ext cx="7650895" cy="506769"/>
      </dsp:txXfrm>
    </dsp:sp>
    <dsp:sp modelId="{3604CA44-E1BA-424D-B7F1-62544A9572AA}">
      <dsp:nvSpPr>
        <dsp:cNvPr id="0" name=""/>
        <dsp:cNvSpPr/>
      </dsp:nvSpPr>
      <dsp:spPr>
        <a:xfrm>
          <a:off x="0" y="3185436"/>
          <a:ext cx="7705725" cy="561599"/>
        </a:xfrm>
        <a:prstGeom prst="roundRect">
          <a:avLst/>
        </a:prstGeom>
        <a:solidFill>
          <a:schemeClr val="accent5">
            <a:hueOff val="-8738295"/>
            <a:satOff val="60054"/>
            <a:lumOff val="-5883"/>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smtClean="0"/>
            <a:t>Aşırı uyumlu, aşırı itaatkar olma	</a:t>
          </a:r>
          <a:endParaRPr lang="tr-TR" sz="2400" kern="1200"/>
        </a:p>
      </dsp:txBody>
      <dsp:txXfrm>
        <a:off x="27415" y="3212851"/>
        <a:ext cx="7650895" cy="506769"/>
      </dsp:txXfrm>
    </dsp:sp>
    <dsp:sp modelId="{B59EE486-2F60-4EDE-B831-FDDF6395208E}">
      <dsp:nvSpPr>
        <dsp:cNvPr id="0" name=""/>
        <dsp:cNvSpPr/>
      </dsp:nvSpPr>
      <dsp:spPr>
        <a:xfrm>
          <a:off x="0" y="3816156"/>
          <a:ext cx="7705725" cy="561599"/>
        </a:xfrm>
        <a:prstGeom prst="roundRect">
          <a:avLst/>
        </a:prstGeom>
        <a:solidFill>
          <a:schemeClr val="accent5">
            <a:hueOff val="-10485954"/>
            <a:satOff val="72065"/>
            <a:lumOff val="-7059"/>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smtClean="0"/>
            <a:t>Ana-babaya/bakım veren kişiye aşırı yapışma </a:t>
          </a:r>
          <a:endParaRPr lang="tr-TR" sz="2400" kern="1200"/>
        </a:p>
      </dsp:txBody>
      <dsp:txXfrm>
        <a:off x="27415" y="3843571"/>
        <a:ext cx="7650895" cy="506769"/>
      </dsp:txXfrm>
    </dsp:sp>
    <dsp:sp modelId="{40323523-92B7-4D02-B01B-2BD1F1195E7D}">
      <dsp:nvSpPr>
        <dsp:cNvPr id="0" name=""/>
        <dsp:cNvSpPr/>
      </dsp:nvSpPr>
      <dsp:spPr>
        <a:xfrm>
          <a:off x="0" y="4446876"/>
          <a:ext cx="7705725" cy="561599"/>
        </a:xfrm>
        <a:prstGeom prst="roundRect">
          <a:avLst/>
        </a:prstGeom>
        <a:solidFill>
          <a:schemeClr val="accent5">
            <a:hueOff val="-12233612"/>
            <a:satOff val="84076"/>
            <a:lumOff val="-8236"/>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smtClean="0"/>
            <a:t>Ana-babadan/bakım veren kişiden  ayrılığa aldırmama	</a:t>
          </a:r>
          <a:endParaRPr lang="tr-TR" sz="2400" kern="1200"/>
        </a:p>
      </dsp:txBody>
      <dsp:txXfrm>
        <a:off x="27415" y="4474291"/>
        <a:ext cx="7650895" cy="5067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45159-E1E7-442B-B938-A09C7BFA8862}">
      <dsp:nvSpPr>
        <dsp:cNvPr id="0" name=""/>
        <dsp:cNvSpPr/>
      </dsp:nvSpPr>
      <dsp:spPr>
        <a:xfrm>
          <a:off x="0" y="65245"/>
          <a:ext cx="8281293" cy="468000"/>
        </a:xfrm>
        <a:prstGeom prst="roundRect">
          <a:avLst/>
        </a:prstGeom>
        <a:solidFill>
          <a:schemeClr val="accent5">
            <a:hueOff val="0"/>
            <a:satOff val="0"/>
            <a:lumOff val="0"/>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Akran ilişkilerinde sorunlar	</a:t>
          </a:r>
          <a:endParaRPr lang="tr-TR" sz="2000" kern="1200"/>
        </a:p>
      </dsp:txBody>
      <dsp:txXfrm>
        <a:off x="22846" y="88091"/>
        <a:ext cx="8235601" cy="422308"/>
      </dsp:txXfrm>
    </dsp:sp>
    <dsp:sp modelId="{19CED086-D45F-4B5D-82A9-D7E51DDCF26D}">
      <dsp:nvSpPr>
        <dsp:cNvPr id="0" name=""/>
        <dsp:cNvSpPr/>
      </dsp:nvSpPr>
      <dsp:spPr>
        <a:xfrm>
          <a:off x="0" y="590845"/>
          <a:ext cx="8281293" cy="468000"/>
        </a:xfrm>
        <a:prstGeom prst="roundRect">
          <a:avLst/>
        </a:prstGeom>
        <a:solidFill>
          <a:schemeClr val="accent5">
            <a:hueOff val="-1359290"/>
            <a:satOff val="9342"/>
            <a:lumOff val="-915"/>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Okul başarısızlığı	</a:t>
          </a:r>
          <a:endParaRPr lang="tr-TR" sz="2000" kern="1200"/>
        </a:p>
      </dsp:txBody>
      <dsp:txXfrm>
        <a:off x="22846" y="613691"/>
        <a:ext cx="8235601" cy="422308"/>
      </dsp:txXfrm>
    </dsp:sp>
    <dsp:sp modelId="{E4C15AD8-9CF5-414F-8D3D-87521A48C2C3}">
      <dsp:nvSpPr>
        <dsp:cNvPr id="0" name=""/>
        <dsp:cNvSpPr/>
      </dsp:nvSpPr>
      <dsp:spPr>
        <a:xfrm>
          <a:off x="0" y="1116445"/>
          <a:ext cx="8281293" cy="468000"/>
        </a:xfrm>
        <a:prstGeom prst="roundRect">
          <a:avLst/>
        </a:prstGeom>
        <a:solidFill>
          <a:schemeClr val="accent5">
            <a:hueOff val="-2718581"/>
            <a:satOff val="18684"/>
            <a:lumOff val="-1830"/>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Çökkünlük		</a:t>
          </a:r>
          <a:endParaRPr lang="tr-TR" sz="2000" kern="1200" dirty="0"/>
        </a:p>
      </dsp:txBody>
      <dsp:txXfrm>
        <a:off x="22846" y="1139291"/>
        <a:ext cx="8235601" cy="422308"/>
      </dsp:txXfrm>
    </dsp:sp>
    <dsp:sp modelId="{A5DAE6B7-4825-40D8-BEA5-FB96E5B4CC93}">
      <dsp:nvSpPr>
        <dsp:cNvPr id="0" name=""/>
        <dsp:cNvSpPr/>
      </dsp:nvSpPr>
      <dsp:spPr>
        <a:xfrm>
          <a:off x="0" y="1642045"/>
          <a:ext cx="8281293" cy="468000"/>
        </a:xfrm>
        <a:prstGeom prst="roundRect">
          <a:avLst/>
        </a:prstGeom>
        <a:solidFill>
          <a:schemeClr val="accent5">
            <a:hueOff val="-4077871"/>
            <a:satOff val="28025"/>
            <a:lumOff val="-2745"/>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Düşük benlik değeri	</a:t>
          </a:r>
          <a:endParaRPr lang="tr-TR" sz="2000" kern="1200"/>
        </a:p>
      </dsp:txBody>
      <dsp:txXfrm>
        <a:off x="22846" y="1664891"/>
        <a:ext cx="8235601" cy="422308"/>
      </dsp:txXfrm>
    </dsp:sp>
    <dsp:sp modelId="{5B357F26-BEE1-4AB8-982D-40D736D5EF40}">
      <dsp:nvSpPr>
        <dsp:cNvPr id="0" name=""/>
        <dsp:cNvSpPr/>
      </dsp:nvSpPr>
      <dsp:spPr>
        <a:xfrm>
          <a:off x="0" y="2167645"/>
          <a:ext cx="8281293" cy="468000"/>
        </a:xfrm>
        <a:prstGeom prst="roundRect">
          <a:avLst/>
        </a:prstGeom>
        <a:solidFill>
          <a:schemeClr val="accent5">
            <a:hueOff val="-5437161"/>
            <a:satOff val="37367"/>
            <a:lumOff val="-3660"/>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Korkular 		</a:t>
          </a:r>
          <a:endParaRPr lang="tr-TR" sz="2000" kern="1200"/>
        </a:p>
      </dsp:txBody>
      <dsp:txXfrm>
        <a:off x="22846" y="2190491"/>
        <a:ext cx="8235601" cy="422308"/>
      </dsp:txXfrm>
    </dsp:sp>
    <dsp:sp modelId="{D296E682-B0D1-44B2-8E1D-70104234B641}">
      <dsp:nvSpPr>
        <dsp:cNvPr id="0" name=""/>
        <dsp:cNvSpPr/>
      </dsp:nvSpPr>
      <dsp:spPr>
        <a:xfrm>
          <a:off x="0" y="2693245"/>
          <a:ext cx="8281293" cy="468000"/>
        </a:xfrm>
        <a:prstGeom prst="roundRect">
          <a:avLst/>
        </a:prstGeom>
        <a:solidFill>
          <a:schemeClr val="accent5">
            <a:hueOff val="-6796452"/>
            <a:satOff val="46709"/>
            <a:lumOff val="-4576"/>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Öfke patlamaları	</a:t>
          </a:r>
          <a:endParaRPr lang="tr-TR" sz="2000" kern="1200"/>
        </a:p>
      </dsp:txBody>
      <dsp:txXfrm>
        <a:off x="22846" y="2716091"/>
        <a:ext cx="8235601" cy="422308"/>
      </dsp:txXfrm>
    </dsp:sp>
    <dsp:sp modelId="{6904D9AF-6038-44FA-AD09-CE31C05C9EC4}">
      <dsp:nvSpPr>
        <dsp:cNvPr id="0" name=""/>
        <dsp:cNvSpPr/>
      </dsp:nvSpPr>
      <dsp:spPr>
        <a:xfrm>
          <a:off x="0" y="3218845"/>
          <a:ext cx="8281293" cy="468000"/>
        </a:xfrm>
        <a:prstGeom prst="roundRect">
          <a:avLst/>
        </a:prstGeom>
        <a:solidFill>
          <a:schemeClr val="accent5">
            <a:hueOff val="-8155742"/>
            <a:satOff val="56051"/>
            <a:lumOff val="-5491"/>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Sağlığını tehlikeye atacak davranışlar	</a:t>
          </a:r>
          <a:endParaRPr lang="tr-TR" sz="2000" kern="1200"/>
        </a:p>
      </dsp:txBody>
      <dsp:txXfrm>
        <a:off x="22846" y="3241691"/>
        <a:ext cx="8235601" cy="422308"/>
      </dsp:txXfrm>
    </dsp:sp>
    <dsp:sp modelId="{9E76FCB4-E6EA-4768-8BCE-2F0598DC3C38}">
      <dsp:nvSpPr>
        <dsp:cNvPr id="0" name=""/>
        <dsp:cNvSpPr/>
      </dsp:nvSpPr>
      <dsp:spPr>
        <a:xfrm>
          <a:off x="0" y="3744445"/>
          <a:ext cx="8281293" cy="468000"/>
        </a:xfrm>
        <a:prstGeom prst="roundRect">
          <a:avLst/>
        </a:prstGeom>
        <a:solidFill>
          <a:schemeClr val="accent5">
            <a:hueOff val="-9515032"/>
            <a:satOff val="65392"/>
            <a:lumOff val="-6406"/>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Kendine zarar verme düşünceleri ve özkıyım girişimi	</a:t>
          </a:r>
          <a:endParaRPr lang="tr-TR" sz="2000" kern="1200"/>
        </a:p>
      </dsp:txBody>
      <dsp:txXfrm>
        <a:off x="22846" y="3767291"/>
        <a:ext cx="8235601" cy="422308"/>
      </dsp:txXfrm>
    </dsp:sp>
    <dsp:sp modelId="{2A875802-E58A-4A86-8353-6EFB0C8772B2}">
      <dsp:nvSpPr>
        <dsp:cNvPr id="0" name=""/>
        <dsp:cNvSpPr/>
      </dsp:nvSpPr>
      <dsp:spPr>
        <a:xfrm>
          <a:off x="0" y="4270044"/>
          <a:ext cx="8281293" cy="468000"/>
        </a:xfrm>
        <a:prstGeom prst="roundRect">
          <a:avLst/>
        </a:prstGeom>
        <a:solidFill>
          <a:schemeClr val="accent5">
            <a:hueOff val="-10874323"/>
            <a:satOff val="74734"/>
            <a:lumOff val="-7321"/>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Madde kullanımı</a:t>
          </a:r>
          <a:endParaRPr lang="tr-TR" sz="2000" kern="1200"/>
        </a:p>
      </dsp:txBody>
      <dsp:txXfrm>
        <a:off x="22846" y="4292890"/>
        <a:ext cx="8235601" cy="422308"/>
      </dsp:txXfrm>
    </dsp:sp>
    <dsp:sp modelId="{03E98CBA-1DB1-44C8-86B1-F27DE5F8EA2F}">
      <dsp:nvSpPr>
        <dsp:cNvPr id="0" name=""/>
        <dsp:cNvSpPr/>
      </dsp:nvSpPr>
      <dsp:spPr>
        <a:xfrm>
          <a:off x="0" y="4795644"/>
          <a:ext cx="8281293" cy="468000"/>
        </a:xfrm>
        <a:prstGeom prst="roundRect">
          <a:avLst/>
        </a:prstGeom>
        <a:solidFill>
          <a:schemeClr val="accent5">
            <a:hueOff val="-12233612"/>
            <a:satOff val="84076"/>
            <a:lumOff val="-8236"/>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t>Yeme bozuklukları</a:t>
          </a:r>
          <a:endParaRPr lang="tr-TR" sz="2000" kern="1200"/>
        </a:p>
      </dsp:txBody>
      <dsp:txXfrm>
        <a:off x="22846" y="4818490"/>
        <a:ext cx="8235601" cy="4223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1C4B2-F179-44EA-831A-9F2D287E5E15}">
      <dsp:nvSpPr>
        <dsp:cNvPr id="0" name=""/>
        <dsp:cNvSpPr/>
      </dsp:nvSpPr>
      <dsp:spPr>
        <a:xfrm>
          <a:off x="0" y="89210"/>
          <a:ext cx="7705725" cy="1167952"/>
        </a:xfrm>
        <a:prstGeom prst="roundRect">
          <a:avLst/>
        </a:prstGeom>
        <a:solidFill>
          <a:schemeClr val="accent5">
            <a:hueOff val="0"/>
            <a:satOff val="0"/>
            <a:lumOff val="0"/>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t>Cinselliğe ilişkin her türlü konu ve duruma aşırı ilgi gösterme ya da aşırı kaçınma	</a:t>
          </a:r>
          <a:endParaRPr lang="tr-TR" sz="2200" kern="1200" dirty="0"/>
        </a:p>
      </dsp:txBody>
      <dsp:txXfrm>
        <a:off x="57015" y="146225"/>
        <a:ext cx="7591695" cy="1053922"/>
      </dsp:txXfrm>
    </dsp:sp>
    <dsp:sp modelId="{D123F158-734A-4821-8500-411CE277AF5C}">
      <dsp:nvSpPr>
        <dsp:cNvPr id="0" name=""/>
        <dsp:cNvSpPr/>
      </dsp:nvSpPr>
      <dsp:spPr>
        <a:xfrm>
          <a:off x="0" y="1320523"/>
          <a:ext cx="7705725" cy="1167952"/>
        </a:xfrm>
        <a:prstGeom prst="roundRect">
          <a:avLst/>
        </a:prstGeom>
        <a:solidFill>
          <a:schemeClr val="accent5">
            <a:hueOff val="-4077871"/>
            <a:satOff val="28025"/>
            <a:lumOff val="-2745"/>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smtClean="0"/>
            <a:t>Baştan çıkarıcı davranışlar 	</a:t>
          </a:r>
          <a:endParaRPr lang="tr-TR" sz="2200" kern="1200"/>
        </a:p>
      </dsp:txBody>
      <dsp:txXfrm>
        <a:off x="57015" y="1377538"/>
        <a:ext cx="7591695" cy="1053922"/>
      </dsp:txXfrm>
    </dsp:sp>
    <dsp:sp modelId="{85295570-89C9-4DBD-B0C2-4FFBF1EF91FB}">
      <dsp:nvSpPr>
        <dsp:cNvPr id="0" name=""/>
        <dsp:cNvSpPr/>
      </dsp:nvSpPr>
      <dsp:spPr>
        <a:xfrm>
          <a:off x="0" y="2551836"/>
          <a:ext cx="7705725" cy="1167952"/>
        </a:xfrm>
        <a:prstGeom prst="roundRect">
          <a:avLst/>
        </a:prstGeom>
        <a:solidFill>
          <a:schemeClr val="accent5">
            <a:hueOff val="-8155742"/>
            <a:satOff val="56051"/>
            <a:lumOff val="-5491"/>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smtClean="0"/>
            <a:t>Çok sık öpmeye çalışma, göğüslere, bacaklara ya da genital bölgeye dokunmaya çalışma, sürtünme, kendi genital bölgesini gösterme</a:t>
          </a:r>
          <a:endParaRPr lang="tr-TR" sz="2200" kern="1200"/>
        </a:p>
      </dsp:txBody>
      <dsp:txXfrm>
        <a:off x="57015" y="2608851"/>
        <a:ext cx="7591695" cy="1053922"/>
      </dsp:txXfrm>
    </dsp:sp>
    <dsp:sp modelId="{69D8A6C5-6345-40CF-99D4-E1782B088C25}">
      <dsp:nvSpPr>
        <dsp:cNvPr id="0" name=""/>
        <dsp:cNvSpPr/>
      </dsp:nvSpPr>
      <dsp:spPr>
        <a:xfrm>
          <a:off x="0" y="3783148"/>
          <a:ext cx="7705725" cy="1167952"/>
        </a:xfrm>
        <a:prstGeom prst="roundRect">
          <a:avLst/>
        </a:prstGeom>
        <a:solidFill>
          <a:schemeClr val="accent5">
            <a:hueOff val="-12233612"/>
            <a:satOff val="84076"/>
            <a:lumOff val="-8236"/>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smtClean="0"/>
            <a:t>Bedeninin kirli ya da zedelenmiş olduğuna inanma ve ifade etme</a:t>
          </a:r>
          <a:endParaRPr lang="tr-TR" sz="2200" kern="1200"/>
        </a:p>
      </dsp:txBody>
      <dsp:txXfrm>
        <a:off x="57015" y="3840163"/>
        <a:ext cx="7591695" cy="10539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FA7E1-A470-45F9-A9F4-1EA33FAC5714}">
      <dsp:nvSpPr>
        <dsp:cNvPr id="0" name=""/>
        <dsp:cNvSpPr/>
      </dsp:nvSpPr>
      <dsp:spPr>
        <a:xfrm>
          <a:off x="0" y="510906"/>
          <a:ext cx="7705725" cy="950625"/>
        </a:xfrm>
        <a:prstGeom prst="roundRect">
          <a:avLst/>
        </a:prstGeom>
        <a:solidFill>
          <a:schemeClr val="accent5">
            <a:hueOff val="0"/>
            <a:satOff val="0"/>
            <a:lumOff val="0"/>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smtClean="0"/>
            <a:t>Genital bölgesinde bir sorun olduğundan korkma</a:t>
          </a:r>
          <a:endParaRPr lang="tr-TR" sz="2500" kern="1200"/>
        </a:p>
      </dsp:txBody>
      <dsp:txXfrm>
        <a:off x="46406" y="557312"/>
        <a:ext cx="7612913" cy="857813"/>
      </dsp:txXfrm>
    </dsp:sp>
    <dsp:sp modelId="{33253561-4BFA-480C-B3C5-1D799567C677}">
      <dsp:nvSpPr>
        <dsp:cNvPr id="0" name=""/>
        <dsp:cNvSpPr/>
      </dsp:nvSpPr>
      <dsp:spPr>
        <a:xfrm>
          <a:off x="0" y="1533531"/>
          <a:ext cx="7705725" cy="950625"/>
        </a:xfrm>
        <a:prstGeom prst="roundRect">
          <a:avLst/>
        </a:prstGeom>
        <a:solidFill>
          <a:schemeClr val="accent5">
            <a:hueOff val="-4077871"/>
            <a:satOff val="28025"/>
            <a:lumOff val="-2745"/>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t>Resimlerinde, oyunlarında ya da hayallerinde cinsel istismara uğradığını düşündürecek özelliklerin bulunması</a:t>
          </a:r>
          <a:endParaRPr lang="tr-TR" sz="2500" kern="1200" dirty="0"/>
        </a:p>
      </dsp:txBody>
      <dsp:txXfrm>
        <a:off x="46406" y="1579937"/>
        <a:ext cx="7612913" cy="857813"/>
      </dsp:txXfrm>
    </dsp:sp>
    <dsp:sp modelId="{DE2C7D04-4335-4C0A-9999-FA5C97C9F1DD}">
      <dsp:nvSpPr>
        <dsp:cNvPr id="0" name=""/>
        <dsp:cNvSpPr/>
      </dsp:nvSpPr>
      <dsp:spPr>
        <a:xfrm>
          <a:off x="0" y="2556156"/>
          <a:ext cx="7705725" cy="950625"/>
        </a:xfrm>
        <a:prstGeom prst="roundRect">
          <a:avLst/>
        </a:prstGeom>
        <a:solidFill>
          <a:schemeClr val="accent5">
            <a:hueOff val="-8155742"/>
            <a:satOff val="56051"/>
            <a:lumOff val="-5491"/>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smtClean="0"/>
            <a:t>Tuvalet eğitimini kazanmış bir çocuğun altını veya yatağı ıslatmaya başlaması</a:t>
          </a:r>
          <a:endParaRPr lang="tr-TR" sz="2500" kern="1200"/>
        </a:p>
      </dsp:txBody>
      <dsp:txXfrm>
        <a:off x="46406" y="2602562"/>
        <a:ext cx="7612913" cy="857813"/>
      </dsp:txXfrm>
    </dsp:sp>
    <dsp:sp modelId="{CFBF44EE-9F92-4392-990B-E74B3A85AA5E}">
      <dsp:nvSpPr>
        <dsp:cNvPr id="0" name=""/>
        <dsp:cNvSpPr/>
      </dsp:nvSpPr>
      <dsp:spPr>
        <a:xfrm>
          <a:off x="0" y="3578781"/>
          <a:ext cx="7705725" cy="950625"/>
        </a:xfrm>
        <a:prstGeom prst="roundRect">
          <a:avLst/>
        </a:prstGeom>
        <a:solidFill>
          <a:schemeClr val="accent5">
            <a:hueOff val="-12233612"/>
            <a:satOff val="84076"/>
            <a:lumOff val="-8236"/>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smtClean="0"/>
            <a:t>Regresif semptomların varlığı (kendine zarar verici davranışlar, bebeklik davranışları, bebek gibi konuşma)</a:t>
          </a:r>
          <a:endParaRPr lang="tr-TR" sz="2500" kern="1200"/>
        </a:p>
      </dsp:txBody>
      <dsp:txXfrm>
        <a:off x="46406" y="3625187"/>
        <a:ext cx="7612913" cy="8578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7AF46-7E06-4DC0-91A8-CDE90692D01A}">
      <dsp:nvSpPr>
        <dsp:cNvPr id="0" name=""/>
        <dsp:cNvSpPr/>
      </dsp:nvSpPr>
      <dsp:spPr>
        <a:xfrm>
          <a:off x="0" y="314061"/>
          <a:ext cx="7704856" cy="1119690"/>
        </a:xfrm>
        <a:prstGeom prst="roundRect">
          <a:avLst/>
        </a:prstGeom>
        <a:solidFill>
          <a:schemeClr val="accent5">
            <a:hueOff val="0"/>
            <a:satOff val="0"/>
            <a:lumOff val="0"/>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b="0" kern="1200" dirty="0" smtClean="0"/>
            <a:t>Bu belirtilerden hiç biri çocuk istismarının kesin ve net göstergesi değildir. </a:t>
          </a:r>
          <a:endParaRPr lang="tr-TR" sz="2900" b="0" kern="1200" dirty="0"/>
        </a:p>
      </dsp:txBody>
      <dsp:txXfrm>
        <a:off x="54659" y="368720"/>
        <a:ext cx="7595538" cy="1010372"/>
      </dsp:txXfrm>
    </dsp:sp>
    <dsp:sp modelId="{13DE63E0-9475-4D0A-A135-F808A94EE18B}">
      <dsp:nvSpPr>
        <dsp:cNvPr id="0" name=""/>
        <dsp:cNvSpPr/>
      </dsp:nvSpPr>
      <dsp:spPr>
        <a:xfrm>
          <a:off x="0" y="1517271"/>
          <a:ext cx="7704856" cy="1119690"/>
        </a:xfrm>
        <a:prstGeom prst="roundRect">
          <a:avLst/>
        </a:prstGeom>
        <a:solidFill>
          <a:schemeClr val="accent5">
            <a:hueOff val="-6116806"/>
            <a:satOff val="42038"/>
            <a:lumOff val="-4118"/>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b="0" kern="1200" dirty="0" smtClean="0"/>
            <a:t>Çocuklar farklı sebeplerle de böyle davranabilir, patolojik davranış değişikleri gösterebilir. </a:t>
          </a:r>
          <a:endParaRPr lang="tr-TR" sz="2900" b="0" kern="1200" dirty="0"/>
        </a:p>
      </dsp:txBody>
      <dsp:txXfrm>
        <a:off x="54659" y="1571930"/>
        <a:ext cx="7595538" cy="1010372"/>
      </dsp:txXfrm>
    </dsp:sp>
    <dsp:sp modelId="{8E21EE94-D4DB-4CD7-86AB-DF779A1E9677}">
      <dsp:nvSpPr>
        <dsp:cNvPr id="0" name=""/>
        <dsp:cNvSpPr/>
      </dsp:nvSpPr>
      <dsp:spPr>
        <a:xfrm>
          <a:off x="0" y="2720482"/>
          <a:ext cx="7704856" cy="1119690"/>
        </a:xfrm>
        <a:prstGeom prst="roundRect">
          <a:avLst/>
        </a:prstGeom>
        <a:solidFill>
          <a:schemeClr val="accent5">
            <a:hueOff val="-12233612"/>
            <a:satOff val="84076"/>
            <a:lumOff val="-8236"/>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b="0" kern="1200" dirty="0" smtClean="0"/>
            <a:t>Ancak, bu belirtilerin fark edilmesi halinde istismar olasılığını da düşünmek gerekir. </a:t>
          </a:r>
          <a:endParaRPr lang="tr-TR" sz="2900" b="0" kern="1200" dirty="0"/>
        </a:p>
      </dsp:txBody>
      <dsp:txXfrm>
        <a:off x="54659" y="2775141"/>
        <a:ext cx="7595538" cy="10103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5D89E-4DA2-45E6-93C8-59C92B4D4EDA}">
      <dsp:nvSpPr>
        <dsp:cNvPr id="0" name=""/>
        <dsp:cNvSpPr/>
      </dsp:nvSpPr>
      <dsp:spPr>
        <a:xfrm>
          <a:off x="2268267" y="0"/>
          <a:ext cx="5176655" cy="2788137"/>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5725" tIns="156210" rIns="156210" bIns="156210" numCol="1" spcCol="1270" anchor="ctr" anchorCtr="0">
          <a:noAutofit/>
        </a:bodyPr>
        <a:lstStyle/>
        <a:p>
          <a:pPr lvl="0" algn="l" defTabSz="1822450" rtl="0">
            <a:lnSpc>
              <a:spcPct val="90000"/>
            </a:lnSpc>
            <a:spcBef>
              <a:spcPct val="0"/>
            </a:spcBef>
            <a:spcAft>
              <a:spcPct val="35000"/>
            </a:spcAft>
          </a:pPr>
          <a:r>
            <a:rPr lang="tr-TR" sz="4100" kern="1200" dirty="0" smtClean="0"/>
            <a:t>Çocukluk Çağındaki İstismarın  Uzun Dönem Etkileri</a:t>
          </a:r>
          <a:endParaRPr lang="tr-TR" sz="4100" kern="1200" dirty="0"/>
        </a:p>
      </dsp:txBody>
      <dsp:txXfrm>
        <a:off x="2404373" y="136106"/>
        <a:ext cx="4904443" cy="2515925"/>
      </dsp:txXfrm>
    </dsp:sp>
    <dsp:sp modelId="{5F11AE6A-861F-46C6-82F0-191D6E1F4980}">
      <dsp:nvSpPr>
        <dsp:cNvPr id="0" name=""/>
        <dsp:cNvSpPr/>
      </dsp:nvSpPr>
      <dsp:spPr>
        <a:xfrm>
          <a:off x="0" y="144016"/>
          <a:ext cx="2832079" cy="2544409"/>
        </a:xfrm>
        <a:prstGeom prst="ellipse">
          <a:avLst/>
        </a:prstGeom>
        <a:solidFill>
          <a:schemeClr val="accent1">
            <a:tint val="40000"/>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814F2-E09A-4224-BAAF-8B5699F49A92}">
      <dsp:nvSpPr>
        <dsp:cNvPr id="0" name=""/>
        <dsp:cNvSpPr/>
      </dsp:nvSpPr>
      <dsp:spPr>
        <a:xfrm rot="5400000">
          <a:off x="4256441" y="-1236456"/>
          <a:ext cx="1966903" cy="4931664"/>
        </a:xfrm>
        <a:prstGeom prst="round2SameRect">
          <a:avLst/>
        </a:prstGeom>
        <a:solidFill>
          <a:schemeClr val="accent4">
            <a:alpha val="90000"/>
            <a:tint val="40000"/>
            <a:hueOff val="0"/>
            <a:satOff val="0"/>
            <a:lumOff val="0"/>
            <a:alphaOff val="0"/>
          </a:schemeClr>
        </a:solidFill>
        <a:ln w="22225" cap="flat" cmpd="sng" algn="ctr">
          <a:solidFill>
            <a:schemeClr val="accent4">
              <a:alpha val="90000"/>
              <a:tint val="40000"/>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smtClean="0"/>
            <a:t>Sinir hücrelerinin gelişimi</a:t>
          </a:r>
          <a:r>
            <a:rPr lang="tr-TR" sz="2400" kern="1200" smtClean="0"/>
            <a:t> bozulur ve gecikir</a:t>
          </a:r>
          <a:endParaRPr lang="tr-TR" sz="2400" kern="1200"/>
        </a:p>
        <a:p>
          <a:pPr marL="228600" lvl="1" indent="-228600" algn="l" defTabSz="1066800" rtl="0">
            <a:lnSpc>
              <a:spcPct val="90000"/>
            </a:lnSpc>
            <a:spcBef>
              <a:spcPct val="0"/>
            </a:spcBef>
            <a:spcAft>
              <a:spcPct val="15000"/>
            </a:spcAft>
            <a:buChar char="••"/>
          </a:pPr>
          <a:r>
            <a:rPr lang="en-US" sz="2400" kern="1200" smtClean="0"/>
            <a:t>Sinir hücreleri arasındaki bağlantı düzeyi</a:t>
          </a:r>
          <a:r>
            <a:rPr lang="tr-TR" sz="2400" kern="1200" smtClean="0"/>
            <a:t> azalır</a:t>
          </a:r>
          <a:endParaRPr lang="tr-TR" sz="2400" kern="1200"/>
        </a:p>
      </dsp:txBody>
      <dsp:txXfrm rot="-5400000">
        <a:off x="2774061" y="341940"/>
        <a:ext cx="4835648" cy="1774871"/>
      </dsp:txXfrm>
    </dsp:sp>
    <dsp:sp modelId="{391B6720-1A88-46F2-9190-8590A3CBF038}">
      <dsp:nvSpPr>
        <dsp:cNvPr id="0" name=""/>
        <dsp:cNvSpPr/>
      </dsp:nvSpPr>
      <dsp:spPr>
        <a:xfrm>
          <a:off x="0" y="61"/>
          <a:ext cx="2774061" cy="2458628"/>
        </a:xfrm>
        <a:prstGeom prst="roundRect">
          <a:avLst/>
        </a:prstGeom>
        <a:solidFill>
          <a:schemeClr val="accent4">
            <a:alpha val="90000"/>
            <a:hueOff val="0"/>
            <a:satOff val="0"/>
            <a:lumOff val="0"/>
            <a:alphaOff val="0"/>
          </a:schemeClr>
        </a:solidFill>
        <a:ln w="22225"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tr-TR" sz="2900" kern="1200" smtClean="0"/>
            <a:t>Beynin </a:t>
          </a:r>
          <a:r>
            <a:rPr lang="en-US" sz="2900" kern="1200" smtClean="0"/>
            <a:t>gelişim</a:t>
          </a:r>
          <a:r>
            <a:rPr lang="tr-TR" sz="2900" kern="1200" smtClean="0"/>
            <a:t> </a:t>
          </a:r>
          <a:r>
            <a:rPr lang="en-US" sz="2900" kern="1200" smtClean="0"/>
            <a:t>süreçler</a:t>
          </a:r>
          <a:r>
            <a:rPr lang="tr-TR" sz="2900" kern="1200" smtClean="0"/>
            <a:t>i önemli derecede </a:t>
          </a:r>
          <a:r>
            <a:rPr lang="en-US" sz="2900" kern="1200" smtClean="0"/>
            <a:t> etkilenir </a:t>
          </a:r>
          <a:endParaRPr lang="tr-TR" sz="2900" kern="1200"/>
        </a:p>
      </dsp:txBody>
      <dsp:txXfrm>
        <a:off x="120020" y="120081"/>
        <a:ext cx="2534021" cy="2218588"/>
      </dsp:txXfrm>
    </dsp:sp>
    <dsp:sp modelId="{B47B5FB2-EE25-46C3-957F-E4C5B53EA855}">
      <dsp:nvSpPr>
        <dsp:cNvPr id="0" name=""/>
        <dsp:cNvSpPr/>
      </dsp:nvSpPr>
      <dsp:spPr>
        <a:xfrm rot="5400000">
          <a:off x="4256441" y="1345104"/>
          <a:ext cx="1966903" cy="4931664"/>
        </a:xfrm>
        <a:prstGeom prst="round2SameRect">
          <a:avLst/>
        </a:prstGeom>
        <a:solidFill>
          <a:schemeClr val="accent4">
            <a:alpha val="90000"/>
            <a:tint val="40000"/>
            <a:hueOff val="0"/>
            <a:satOff val="0"/>
            <a:lumOff val="0"/>
            <a:alphaOff val="0"/>
          </a:schemeClr>
        </a:solidFill>
        <a:ln w="2222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tr-TR" sz="2400" kern="1200" smtClean="0"/>
            <a:t>Beynin bazı dokuları bozulur </a:t>
          </a:r>
          <a:endParaRPr lang="tr-TR" sz="2400" kern="1200"/>
        </a:p>
        <a:p>
          <a:pPr marL="228600" lvl="1" indent="-228600" algn="l" defTabSz="1066800" rtl="0">
            <a:lnSpc>
              <a:spcPct val="90000"/>
            </a:lnSpc>
            <a:spcBef>
              <a:spcPct val="0"/>
            </a:spcBef>
            <a:spcAft>
              <a:spcPct val="15000"/>
            </a:spcAft>
            <a:buChar char="••"/>
          </a:pPr>
          <a:r>
            <a:rPr lang="tr-TR" sz="2400" kern="1200" smtClean="0"/>
            <a:t>Beyindeki bazı dokuların hacmi azalır</a:t>
          </a:r>
          <a:endParaRPr lang="tr-TR" sz="2400" kern="1200"/>
        </a:p>
        <a:p>
          <a:pPr marL="228600" lvl="1" indent="-228600" algn="l" defTabSz="1066800" rtl="0">
            <a:lnSpc>
              <a:spcPct val="90000"/>
            </a:lnSpc>
            <a:spcBef>
              <a:spcPct val="0"/>
            </a:spcBef>
            <a:spcAft>
              <a:spcPct val="15000"/>
            </a:spcAft>
            <a:buChar char="••"/>
          </a:pPr>
          <a:r>
            <a:rPr lang="tr-TR" sz="2400" kern="1200" dirty="0" smtClean="0"/>
            <a:t>Beynin elektriksel yapısı bozulur, </a:t>
          </a:r>
          <a:r>
            <a:rPr lang="en-US" sz="2400" kern="1200" dirty="0" err="1" smtClean="0"/>
            <a:t>fonksiyonel</a:t>
          </a:r>
          <a:r>
            <a:rPr lang="en-US" sz="2400" kern="1200" dirty="0" smtClean="0"/>
            <a:t> </a:t>
          </a:r>
          <a:r>
            <a:rPr lang="en-US" sz="2400" kern="1200" dirty="0" err="1" smtClean="0"/>
            <a:t>aktivitesi</a:t>
          </a:r>
          <a:r>
            <a:rPr lang="en-US" sz="2400" kern="1200" dirty="0" smtClean="0"/>
            <a:t> </a:t>
          </a:r>
          <a:r>
            <a:rPr lang="en-US" sz="2400" kern="1200" dirty="0" err="1" smtClean="0"/>
            <a:t>azal</a:t>
          </a:r>
          <a:r>
            <a:rPr lang="tr-TR" sz="2400" kern="1200" dirty="0" err="1" smtClean="0"/>
            <a:t>ır</a:t>
          </a:r>
          <a:endParaRPr lang="tr-TR" sz="2400" kern="1200" dirty="0"/>
        </a:p>
      </dsp:txBody>
      <dsp:txXfrm rot="-5400000">
        <a:off x="2774061" y="2923500"/>
        <a:ext cx="4835648" cy="1774871"/>
      </dsp:txXfrm>
    </dsp:sp>
    <dsp:sp modelId="{9D18A521-5949-444F-8A14-60F15EFDFD9C}">
      <dsp:nvSpPr>
        <dsp:cNvPr id="0" name=""/>
        <dsp:cNvSpPr/>
      </dsp:nvSpPr>
      <dsp:spPr>
        <a:xfrm>
          <a:off x="0" y="2581621"/>
          <a:ext cx="2774061" cy="2458628"/>
        </a:xfrm>
        <a:prstGeom prst="roundRect">
          <a:avLst/>
        </a:prstGeom>
        <a:solidFill>
          <a:schemeClr val="accent4">
            <a:alpha val="90000"/>
            <a:hueOff val="0"/>
            <a:satOff val="0"/>
            <a:lumOff val="0"/>
            <a:alphaOff val="-40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err="1" smtClean="0"/>
            <a:t>Yapısal</a:t>
          </a:r>
          <a:r>
            <a:rPr lang="en-US" sz="2900" kern="1200" dirty="0" smtClean="0"/>
            <a:t> </a:t>
          </a:r>
          <a:r>
            <a:rPr lang="en-US" sz="2900" kern="1200" dirty="0" err="1" smtClean="0"/>
            <a:t>ve</a:t>
          </a:r>
          <a:r>
            <a:rPr lang="en-US" sz="2900" kern="1200" dirty="0" smtClean="0"/>
            <a:t> </a:t>
          </a:r>
          <a:r>
            <a:rPr lang="en-US" sz="2900" kern="1200" dirty="0" err="1" smtClean="0"/>
            <a:t>fonksiyonel</a:t>
          </a:r>
          <a:r>
            <a:rPr lang="en-US" sz="2900" kern="1200" dirty="0" smtClean="0"/>
            <a:t> </a:t>
          </a:r>
          <a:r>
            <a:rPr lang="en-US" sz="2900" kern="1200" dirty="0" err="1" smtClean="0"/>
            <a:t>değişiklikler</a:t>
          </a:r>
          <a:endParaRPr lang="tr-TR" sz="2900" kern="1200" dirty="0"/>
        </a:p>
      </dsp:txBody>
      <dsp:txXfrm>
        <a:off x="120020" y="2701641"/>
        <a:ext cx="2534021" cy="2218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831AB-1465-4576-88B7-40CE5A4CA000}">
      <dsp:nvSpPr>
        <dsp:cNvPr id="0" name=""/>
        <dsp:cNvSpPr/>
      </dsp:nvSpPr>
      <dsp:spPr>
        <a:xfrm rot="5400000">
          <a:off x="252427" y="2712236"/>
          <a:ext cx="748250" cy="1245072"/>
        </a:xfrm>
        <a:prstGeom prst="corner">
          <a:avLst>
            <a:gd name="adj1" fmla="val 16120"/>
            <a:gd name="adj2" fmla="val 1611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2F5C6-3B87-4BF1-A567-5D285540B3F4}">
      <dsp:nvSpPr>
        <dsp:cNvPr id="0" name=""/>
        <dsp:cNvSpPr/>
      </dsp:nvSpPr>
      <dsp:spPr>
        <a:xfrm>
          <a:off x="127526" y="3084245"/>
          <a:ext cx="1124058" cy="98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0">
            <a:lnSpc>
              <a:spcPct val="90000"/>
            </a:lnSpc>
            <a:spcBef>
              <a:spcPct val="0"/>
            </a:spcBef>
            <a:spcAft>
              <a:spcPct val="35000"/>
            </a:spcAft>
          </a:pPr>
          <a:r>
            <a:rPr lang="tr-TR" sz="1400" kern="1200" dirty="0" smtClean="0"/>
            <a:t>Çocuğa cinsel içerikli şeyler söylemek ve çocukla aynı içerikte konuşmalar yapmak</a:t>
          </a:r>
          <a:endParaRPr lang="tr-TR" sz="1400" kern="1200" dirty="0"/>
        </a:p>
      </dsp:txBody>
      <dsp:txXfrm>
        <a:off x="127526" y="3084245"/>
        <a:ext cx="1124058" cy="985303"/>
      </dsp:txXfrm>
    </dsp:sp>
    <dsp:sp modelId="{9B452585-1443-47D6-A17B-A64577458C98}">
      <dsp:nvSpPr>
        <dsp:cNvPr id="0" name=""/>
        <dsp:cNvSpPr/>
      </dsp:nvSpPr>
      <dsp:spPr>
        <a:xfrm>
          <a:off x="1039498" y="2620573"/>
          <a:ext cx="212086" cy="212086"/>
        </a:xfrm>
        <a:prstGeom prst="triangle">
          <a:avLst>
            <a:gd name="adj" fmla="val 10000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ADBA2-1089-4B70-84A8-230BFEBC1E0B}">
      <dsp:nvSpPr>
        <dsp:cNvPr id="0" name=""/>
        <dsp:cNvSpPr/>
      </dsp:nvSpPr>
      <dsp:spPr>
        <a:xfrm rot="5400000">
          <a:off x="1628494" y="2371727"/>
          <a:ext cx="748250" cy="1245072"/>
        </a:xfrm>
        <a:prstGeom prst="corner">
          <a:avLst>
            <a:gd name="adj1" fmla="val 16120"/>
            <a:gd name="adj2" fmla="val 1611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9084B-12FB-4F20-9AC7-066AFE6C831C}">
      <dsp:nvSpPr>
        <dsp:cNvPr id="0" name=""/>
        <dsp:cNvSpPr/>
      </dsp:nvSpPr>
      <dsp:spPr>
        <a:xfrm>
          <a:off x="1503593" y="2743735"/>
          <a:ext cx="1124058" cy="98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0">
            <a:lnSpc>
              <a:spcPct val="90000"/>
            </a:lnSpc>
            <a:spcBef>
              <a:spcPct val="0"/>
            </a:spcBef>
            <a:spcAft>
              <a:spcPct val="35000"/>
            </a:spcAft>
          </a:pPr>
          <a:r>
            <a:rPr lang="en-GB" sz="1400" kern="1200" dirty="0" err="1" smtClean="0"/>
            <a:t>Teşhircilik</a:t>
          </a:r>
          <a:r>
            <a:rPr lang="tr-TR" sz="1400" kern="1200" dirty="0" smtClean="0"/>
            <a:t>, </a:t>
          </a:r>
          <a:r>
            <a:rPr lang="en-GB" sz="1400" kern="1200" dirty="0" err="1" smtClean="0"/>
            <a:t>Röntgencilik</a:t>
          </a:r>
          <a:endParaRPr lang="en-GB" sz="1400" kern="1200" dirty="0"/>
        </a:p>
      </dsp:txBody>
      <dsp:txXfrm>
        <a:off x="1503593" y="2743735"/>
        <a:ext cx="1124058" cy="985303"/>
      </dsp:txXfrm>
    </dsp:sp>
    <dsp:sp modelId="{4E29A42D-BF73-42C0-90FD-227FF790B8D1}">
      <dsp:nvSpPr>
        <dsp:cNvPr id="0" name=""/>
        <dsp:cNvSpPr/>
      </dsp:nvSpPr>
      <dsp:spPr>
        <a:xfrm>
          <a:off x="2415565" y="2280063"/>
          <a:ext cx="212086" cy="212086"/>
        </a:xfrm>
        <a:prstGeom prst="triangle">
          <a:avLst>
            <a:gd name="adj" fmla="val 10000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DE5DB-EF4B-4279-B64F-F3493540EE02}">
      <dsp:nvSpPr>
        <dsp:cNvPr id="0" name=""/>
        <dsp:cNvSpPr/>
      </dsp:nvSpPr>
      <dsp:spPr>
        <a:xfrm rot="5400000">
          <a:off x="3004562" y="2031218"/>
          <a:ext cx="748250" cy="1245072"/>
        </a:xfrm>
        <a:prstGeom prst="corner">
          <a:avLst>
            <a:gd name="adj1" fmla="val 16120"/>
            <a:gd name="adj2" fmla="val 1611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8EC4C-FC36-4D65-AA50-C69D6324175A}">
      <dsp:nvSpPr>
        <dsp:cNvPr id="0" name=""/>
        <dsp:cNvSpPr/>
      </dsp:nvSpPr>
      <dsp:spPr>
        <a:xfrm>
          <a:off x="2879660" y="2403226"/>
          <a:ext cx="1124058" cy="98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0">
            <a:lnSpc>
              <a:spcPct val="90000"/>
            </a:lnSpc>
            <a:spcBef>
              <a:spcPct val="0"/>
            </a:spcBef>
            <a:spcAft>
              <a:spcPct val="35000"/>
            </a:spcAft>
          </a:pPr>
          <a:r>
            <a:rPr lang="en-GB" sz="1400" kern="1200" dirty="0" err="1" smtClean="0"/>
            <a:t>Çocuğun</a:t>
          </a:r>
          <a:r>
            <a:rPr lang="en-GB" sz="1400" kern="1200" dirty="0" smtClean="0"/>
            <a:t> </a:t>
          </a:r>
          <a:r>
            <a:rPr lang="en-GB" sz="1400" kern="1200" dirty="0" err="1" smtClean="0"/>
            <a:t>cinsel</a:t>
          </a:r>
          <a:r>
            <a:rPr lang="en-GB" sz="1400" kern="1200" dirty="0" smtClean="0"/>
            <a:t> </a:t>
          </a:r>
          <a:r>
            <a:rPr lang="en-GB" sz="1400" kern="1200" dirty="0" err="1" smtClean="0"/>
            <a:t>ilişki</a:t>
          </a:r>
          <a:r>
            <a:rPr lang="en-GB" sz="1400" kern="1200" dirty="0" smtClean="0"/>
            <a:t> </a:t>
          </a:r>
          <a:r>
            <a:rPr lang="en-GB" sz="1400" kern="1200" dirty="0" err="1" smtClean="0"/>
            <a:t>sahnesine</a:t>
          </a:r>
          <a:r>
            <a:rPr lang="en-GB" sz="1400" kern="1200" dirty="0" smtClean="0"/>
            <a:t> </a:t>
          </a:r>
          <a:r>
            <a:rPr lang="en-GB" sz="1400" kern="1200" dirty="0" err="1" smtClean="0"/>
            <a:t>doğrudan</a:t>
          </a:r>
          <a:r>
            <a:rPr lang="en-GB" sz="1400" kern="1200" dirty="0" smtClean="0"/>
            <a:t> </a:t>
          </a:r>
          <a:r>
            <a:rPr lang="en-GB" sz="1400" kern="1200" dirty="0" err="1" smtClean="0"/>
            <a:t>şahit</a:t>
          </a:r>
          <a:r>
            <a:rPr lang="en-GB" sz="1400" kern="1200" dirty="0" smtClean="0"/>
            <a:t> </a:t>
          </a:r>
          <a:r>
            <a:rPr lang="en-GB" sz="1400" kern="1200" dirty="0" err="1" smtClean="0"/>
            <a:t>olması</a:t>
          </a:r>
          <a:r>
            <a:rPr lang="tr-TR" sz="1400" kern="1200" dirty="0" smtClean="0"/>
            <a:t> </a:t>
          </a:r>
          <a:endParaRPr lang="tr-TR" sz="1400" kern="1200" dirty="0"/>
        </a:p>
      </dsp:txBody>
      <dsp:txXfrm>
        <a:off x="2879660" y="2403226"/>
        <a:ext cx="1124058" cy="985303"/>
      </dsp:txXfrm>
    </dsp:sp>
    <dsp:sp modelId="{7906AEE5-EB2F-40F4-8727-BE771466FA0F}">
      <dsp:nvSpPr>
        <dsp:cNvPr id="0" name=""/>
        <dsp:cNvSpPr/>
      </dsp:nvSpPr>
      <dsp:spPr>
        <a:xfrm>
          <a:off x="3791632" y="1939554"/>
          <a:ext cx="212086" cy="212086"/>
        </a:xfrm>
        <a:prstGeom prst="triangle">
          <a:avLst>
            <a:gd name="adj" fmla="val 10000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B95E21-0D99-4EE5-A614-CB62EDD8EEA4}">
      <dsp:nvSpPr>
        <dsp:cNvPr id="0" name=""/>
        <dsp:cNvSpPr/>
      </dsp:nvSpPr>
      <dsp:spPr>
        <a:xfrm rot="5400000">
          <a:off x="4380629" y="1690709"/>
          <a:ext cx="748250" cy="1245072"/>
        </a:xfrm>
        <a:prstGeom prst="corner">
          <a:avLst>
            <a:gd name="adj1" fmla="val 16120"/>
            <a:gd name="adj2" fmla="val 1611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A2DF6-6ADE-42A1-948B-B10B7A337614}">
      <dsp:nvSpPr>
        <dsp:cNvPr id="0" name=""/>
        <dsp:cNvSpPr/>
      </dsp:nvSpPr>
      <dsp:spPr>
        <a:xfrm>
          <a:off x="4255727" y="2062717"/>
          <a:ext cx="1124058" cy="98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rtl="0">
            <a:lnSpc>
              <a:spcPct val="90000"/>
            </a:lnSpc>
            <a:spcBef>
              <a:spcPct val="0"/>
            </a:spcBef>
            <a:spcAft>
              <a:spcPct val="35000"/>
            </a:spcAft>
          </a:pPr>
          <a:r>
            <a:rPr lang="tr-TR" sz="1200" kern="1200" dirty="0" smtClean="0"/>
            <a:t>Çocuğa cinsel organ göstermek, çocuğun cinsel organlarını  göstermesini istemek, banyodayken çocuğu seyretmek,</a:t>
          </a:r>
          <a:endParaRPr lang="tr-TR" sz="1200" kern="1200" dirty="0"/>
        </a:p>
      </dsp:txBody>
      <dsp:txXfrm>
        <a:off x="4255727" y="2062717"/>
        <a:ext cx="1124058" cy="985303"/>
      </dsp:txXfrm>
    </dsp:sp>
    <dsp:sp modelId="{EDBE1856-5BF0-4E88-B1B3-D930B425D9C6}">
      <dsp:nvSpPr>
        <dsp:cNvPr id="0" name=""/>
        <dsp:cNvSpPr/>
      </dsp:nvSpPr>
      <dsp:spPr>
        <a:xfrm>
          <a:off x="5167699" y="1599045"/>
          <a:ext cx="212086" cy="212086"/>
        </a:xfrm>
        <a:prstGeom prst="triangle">
          <a:avLst>
            <a:gd name="adj" fmla="val 10000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9450EB-EB97-4EB2-8906-02448114C72E}">
      <dsp:nvSpPr>
        <dsp:cNvPr id="0" name=""/>
        <dsp:cNvSpPr/>
      </dsp:nvSpPr>
      <dsp:spPr>
        <a:xfrm rot="5400000">
          <a:off x="5756696" y="1350200"/>
          <a:ext cx="748250" cy="1245072"/>
        </a:xfrm>
        <a:prstGeom prst="corner">
          <a:avLst>
            <a:gd name="adj1" fmla="val 16120"/>
            <a:gd name="adj2" fmla="val 1611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19079-893C-4BB5-A028-0361D00ABEEE}">
      <dsp:nvSpPr>
        <dsp:cNvPr id="0" name=""/>
        <dsp:cNvSpPr/>
      </dsp:nvSpPr>
      <dsp:spPr>
        <a:xfrm>
          <a:off x="5631794" y="1722208"/>
          <a:ext cx="1124058" cy="98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0">
            <a:lnSpc>
              <a:spcPct val="90000"/>
            </a:lnSpc>
            <a:spcBef>
              <a:spcPct val="0"/>
            </a:spcBef>
            <a:spcAft>
              <a:spcPct val="35000"/>
            </a:spcAft>
          </a:pPr>
          <a:r>
            <a:rPr lang="tr-TR" sz="1400" kern="1200" dirty="0" smtClean="0"/>
            <a:t>Çocuğa cinsel içerikli materyal göstermek (pornografik film seyrettirmek, fotoğraflar göstermek)</a:t>
          </a:r>
          <a:endParaRPr lang="tr-TR" sz="1400" kern="1200" dirty="0"/>
        </a:p>
      </dsp:txBody>
      <dsp:txXfrm>
        <a:off x="5631794" y="1722208"/>
        <a:ext cx="1124058" cy="985303"/>
      </dsp:txXfrm>
    </dsp:sp>
    <dsp:sp modelId="{23DCC5F3-2361-48A4-9DEB-1470C7A4A1CD}">
      <dsp:nvSpPr>
        <dsp:cNvPr id="0" name=""/>
        <dsp:cNvSpPr/>
      </dsp:nvSpPr>
      <dsp:spPr>
        <a:xfrm>
          <a:off x="6543766" y="1258536"/>
          <a:ext cx="212086" cy="212086"/>
        </a:xfrm>
        <a:prstGeom prst="triangle">
          <a:avLst>
            <a:gd name="adj" fmla="val 10000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EBBB6-162A-43D5-BB5F-E72230026C95}">
      <dsp:nvSpPr>
        <dsp:cNvPr id="0" name=""/>
        <dsp:cNvSpPr/>
      </dsp:nvSpPr>
      <dsp:spPr>
        <a:xfrm rot="5400000">
          <a:off x="7132763" y="1009690"/>
          <a:ext cx="748250" cy="1245072"/>
        </a:xfrm>
        <a:prstGeom prst="corner">
          <a:avLst>
            <a:gd name="adj1" fmla="val 16120"/>
            <a:gd name="adj2" fmla="val 16110"/>
          </a:avLst>
        </a:prstGeom>
        <a:solidFill>
          <a:schemeClr val="dk2">
            <a:hueOff val="0"/>
            <a:satOff val="0"/>
            <a:lumOff val="0"/>
            <a:alphaOff val="0"/>
          </a:schemeClr>
        </a:solidFill>
        <a:ln w="222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6DC72-CD4A-44B8-A58D-67F619DAD7F5}">
      <dsp:nvSpPr>
        <dsp:cNvPr id="0" name=""/>
        <dsp:cNvSpPr/>
      </dsp:nvSpPr>
      <dsp:spPr>
        <a:xfrm>
          <a:off x="7007861" y="1381699"/>
          <a:ext cx="1124058" cy="98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rtl="0">
            <a:lnSpc>
              <a:spcPct val="90000"/>
            </a:lnSpc>
            <a:spcBef>
              <a:spcPct val="0"/>
            </a:spcBef>
            <a:spcAft>
              <a:spcPct val="35000"/>
            </a:spcAft>
          </a:pPr>
          <a:r>
            <a:rPr lang="tr-TR" sz="1400" kern="1200" dirty="0" smtClean="0"/>
            <a:t>Ç</a:t>
          </a:r>
          <a:r>
            <a:rPr lang="en-GB" sz="1400" kern="1200" dirty="0" err="1" smtClean="0"/>
            <a:t>ocuğ</a:t>
          </a:r>
          <a:r>
            <a:rPr lang="tr-TR" sz="1400" kern="1200" dirty="0" smtClean="0"/>
            <a:t>u</a:t>
          </a:r>
          <a:r>
            <a:rPr lang="en-GB" sz="1400" kern="1200" dirty="0" smtClean="0"/>
            <a:t> </a:t>
          </a:r>
          <a:r>
            <a:rPr lang="en-GB" sz="1400" kern="1200" dirty="0" err="1" smtClean="0"/>
            <a:t>pornografik</a:t>
          </a:r>
          <a:r>
            <a:rPr lang="en-GB" sz="1400" kern="1200" dirty="0" smtClean="0"/>
            <a:t> </a:t>
          </a:r>
          <a:r>
            <a:rPr lang="en-GB" sz="1400" kern="1200" dirty="0" err="1" smtClean="0"/>
            <a:t>malzemeler</a:t>
          </a:r>
          <a:r>
            <a:rPr lang="en-GB" sz="1400" kern="1200" dirty="0" smtClean="0"/>
            <a:t> </a:t>
          </a:r>
          <a:r>
            <a:rPr lang="en-GB" sz="1400" kern="1200" dirty="0" err="1" smtClean="0"/>
            <a:t>için</a:t>
          </a:r>
          <a:r>
            <a:rPr lang="en-GB" sz="1400" kern="1200" dirty="0" smtClean="0"/>
            <a:t> </a:t>
          </a:r>
          <a:r>
            <a:rPr lang="en-GB" sz="1400" kern="1200" dirty="0" err="1" smtClean="0"/>
            <a:t>kullan</a:t>
          </a:r>
          <a:r>
            <a:rPr lang="tr-TR" sz="1400" kern="1200" dirty="0" err="1" smtClean="0"/>
            <a:t>mak</a:t>
          </a:r>
          <a:endParaRPr lang="en-GB" sz="1400" kern="1200" dirty="0"/>
        </a:p>
      </dsp:txBody>
      <dsp:txXfrm>
        <a:off x="7007861" y="1381699"/>
        <a:ext cx="1124058" cy="9853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BDF82-FCDE-4324-ACE2-ECA838FCCF82}">
      <dsp:nvSpPr>
        <dsp:cNvPr id="0" name=""/>
        <dsp:cNvSpPr/>
      </dsp:nvSpPr>
      <dsp:spPr>
        <a:xfrm>
          <a:off x="-5695599" y="-872333"/>
          <a:ext cx="6784979" cy="6784979"/>
        </a:xfrm>
        <a:prstGeom prst="blockArc">
          <a:avLst>
            <a:gd name="adj1" fmla="val 18900000"/>
            <a:gd name="adj2" fmla="val 2700000"/>
            <a:gd name="adj3" fmla="val 318"/>
          </a:avLst>
        </a:prstGeom>
        <a:noFill/>
        <a:ln w="222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172C4C-E000-42EF-98E2-2CC64CFF1795}">
      <dsp:nvSpPr>
        <dsp:cNvPr id="0" name=""/>
        <dsp:cNvSpPr/>
      </dsp:nvSpPr>
      <dsp:spPr>
        <a:xfrm>
          <a:off x="353577" y="229132"/>
          <a:ext cx="8003995" cy="458063"/>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en-US" sz="2500" kern="1200" dirty="0" err="1" smtClean="0"/>
            <a:t>Hafıza</a:t>
          </a:r>
          <a:r>
            <a:rPr lang="tr-TR" sz="2500" kern="1200" dirty="0" smtClean="0"/>
            <a:t> bozuklukları</a:t>
          </a:r>
          <a:endParaRPr lang="tr-TR" sz="2500" kern="1200" dirty="0"/>
        </a:p>
      </dsp:txBody>
      <dsp:txXfrm>
        <a:off x="353577" y="229132"/>
        <a:ext cx="8003995" cy="458063"/>
      </dsp:txXfrm>
    </dsp:sp>
    <dsp:sp modelId="{77683FA0-8269-46E3-9541-EAB01296BFD6}">
      <dsp:nvSpPr>
        <dsp:cNvPr id="0" name=""/>
        <dsp:cNvSpPr/>
      </dsp:nvSpPr>
      <dsp:spPr>
        <a:xfrm>
          <a:off x="67288" y="171874"/>
          <a:ext cx="572579" cy="572579"/>
        </a:xfrm>
        <a:prstGeom prst="ellipse">
          <a:avLst/>
        </a:prstGeom>
        <a:solidFill>
          <a:schemeClr val="lt1">
            <a:hueOff val="0"/>
            <a:satOff val="0"/>
            <a:lumOff val="0"/>
            <a:alphaOff val="0"/>
          </a:schemeClr>
        </a:solidFill>
        <a:ln w="222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0F1BF-CF67-45DE-9A31-FC568F7E5F8B}">
      <dsp:nvSpPr>
        <dsp:cNvPr id="0" name=""/>
        <dsp:cNvSpPr/>
      </dsp:nvSpPr>
      <dsp:spPr>
        <a:xfrm>
          <a:off x="768395" y="916631"/>
          <a:ext cx="7589178" cy="458063"/>
        </a:xfrm>
        <a:prstGeom prst="rect">
          <a:avLst/>
        </a:prstGeom>
        <a:solidFill>
          <a:schemeClr val="accent2">
            <a:hueOff val="163138"/>
            <a:satOff val="2199"/>
            <a:lumOff val="268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tr-TR" sz="2500" kern="1200" smtClean="0"/>
            <a:t>Düşünce ve davranış arasındaki ilişkide   bozulma</a:t>
          </a:r>
          <a:endParaRPr lang="tr-TR" sz="2500" kern="1200"/>
        </a:p>
      </dsp:txBody>
      <dsp:txXfrm>
        <a:off x="768395" y="916631"/>
        <a:ext cx="7589178" cy="458063"/>
      </dsp:txXfrm>
    </dsp:sp>
    <dsp:sp modelId="{7C07E868-079A-4F7C-B902-332BA19C5A72}">
      <dsp:nvSpPr>
        <dsp:cNvPr id="0" name=""/>
        <dsp:cNvSpPr/>
      </dsp:nvSpPr>
      <dsp:spPr>
        <a:xfrm>
          <a:off x="482105" y="859373"/>
          <a:ext cx="572579" cy="572579"/>
        </a:xfrm>
        <a:prstGeom prst="ellipse">
          <a:avLst/>
        </a:prstGeom>
        <a:solidFill>
          <a:schemeClr val="lt1">
            <a:hueOff val="0"/>
            <a:satOff val="0"/>
            <a:lumOff val="0"/>
            <a:alphaOff val="0"/>
          </a:schemeClr>
        </a:solidFill>
        <a:ln w="22225" cap="flat" cmpd="sng" algn="ctr">
          <a:solidFill>
            <a:schemeClr val="accent2">
              <a:hueOff val="163138"/>
              <a:satOff val="2199"/>
              <a:lumOff val="2680"/>
              <a:alphaOff val="0"/>
            </a:schemeClr>
          </a:solidFill>
          <a:prstDash val="solid"/>
        </a:ln>
        <a:effectLst/>
      </dsp:spPr>
      <dsp:style>
        <a:lnRef idx="2">
          <a:scrgbClr r="0" g="0" b="0"/>
        </a:lnRef>
        <a:fillRef idx="1">
          <a:scrgbClr r="0" g="0" b="0"/>
        </a:fillRef>
        <a:effectRef idx="0">
          <a:scrgbClr r="0" g="0" b="0"/>
        </a:effectRef>
        <a:fontRef idx="minor"/>
      </dsp:style>
    </dsp:sp>
    <dsp:sp modelId="{EBE6FBDB-4E21-4160-B350-2FD38C48F335}">
      <dsp:nvSpPr>
        <dsp:cNvPr id="0" name=""/>
        <dsp:cNvSpPr/>
      </dsp:nvSpPr>
      <dsp:spPr>
        <a:xfrm>
          <a:off x="995713" y="1603625"/>
          <a:ext cx="7361860" cy="458063"/>
        </a:xfrm>
        <a:prstGeom prst="rect">
          <a:avLst/>
        </a:prstGeom>
        <a:solidFill>
          <a:schemeClr val="accent2">
            <a:hueOff val="326275"/>
            <a:satOff val="4397"/>
            <a:lumOff val="5359"/>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tr-TR" sz="2500" kern="1200" smtClean="0"/>
            <a:t>Kişilik bozuklukları</a:t>
          </a:r>
          <a:endParaRPr lang="tr-TR" sz="2500" kern="1200"/>
        </a:p>
      </dsp:txBody>
      <dsp:txXfrm>
        <a:off x="995713" y="1603625"/>
        <a:ext cx="7361860" cy="458063"/>
      </dsp:txXfrm>
    </dsp:sp>
    <dsp:sp modelId="{9E2BFB08-17DF-47B7-A3AD-C81363072CB2}">
      <dsp:nvSpPr>
        <dsp:cNvPr id="0" name=""/>
        <dsp:cNvSpPr/>
      </dsp:nvSpPr>
      <dsp:spPr>
        <a:xfrm>
          <a:off x="709423" y="1546367"/>
          <a:ext cx="572579" cy="572579"/>
        </a:xfrm>
        <a:prstGeom prst="ellipse">
          <a:avLst/>
        </a:prstGeom>
        <a:solidFill>
          <a:schemeClr val="lt1">
            <a:hueOff val="0"/>
            <a:satOff val="0"/>
            <a:lumOff val="0"/>
            <a:alphaOff val="0"/>
          </a:schemeClr>
        </a:solidFill>
        <a:ln w="22225" cap="flat" cmpd="sng" algn="ctr">
          <a:solidFill>
            <a:schemeClr val="accent2">
              <a:hueOff val="326275"/>
              <a:satOff val="4397"/>
              <a:lumOff val="5359"/>
              <a:alphaOff val="0"/>
            </a:schemeClr>
          </a:solidFill>
          <a:prstDash val="solid"/>
        </a:ln>
        <a:effectLst/>
      </dsp:spPr>
      <dsp:style>
        <a:lnRef idx="2">
          <a:scrgbClr r="0" g="0" b="0"/>
        </a:lnRef>
        <a:fillRef idx="1">
          <a:scrgbClr r="0" g="0" b="0"/>
        </a:fillRef>
        <a:effectRef idx="0">
          <a:scrgbClr r="0" g="0" b="0"/>
        </a:effectRef>
        <a:fontRef idx="minor"/>
      </dsp:style>
    </dsp:sp>
    <dsp:sp modelId="{6136535C-9089-42A2-AAF1-C79CDF681407}">
      <dsp:nvSpPr>
        <dsp:cNvPr id="0" name=""/>
        <dsp:cNvSpPr/>
      </dsp:nvSpPr>
      <dsp:spPr>
        <a:xfrm>
          <a:off x="1068294" y="2291124"/>
          <a:ext cx="7289279" cy="458063"/>
        </a:xfrm>
        <a:prstGeom prst="rect">
          <a:avLst/>
        </a:prstGeom>
        <a:solidFill>
          <a:schemeClr val="accent2">
            <a:hueOff val="489413"/>
            <a:satOff val="6596"/>
            <a:lumOff val="8039"/>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tr-TR" sz="2500" kern="1200" smtClean="0"/>
            <a:t>A</a:t>
          </a:r>
          <a:r>
            <a:rPr lang="en-US" sz="2500" kern="1200" smtClean="0"/>
            <a:t>nksiyete ve </a:t>
          </a:r>
          <a:r>
            <a:rPr lang="tr-TR" sz="2500" kern="1200" smtClean="0"/>
            <a:t> </a:t>
          </a:r>
          <a:r>
            <a:rPr lang="en-US" sz="2500" kern="1200" smtClean="0"/>
            <a:t>panik </a:t>
          </a:r>
          <a:r>
            <a:rPr lang="tr-TR" sz="2500" kern="1200" smtClean="0"/>
            <a:t>bozuklukları</a:t>
          </a:r>
          <a:endParaRPr lang="tr-TR" sz="2500" kern="1200"/>
        </a:p>
      </dsp:txBody>
      <dsp:txXfrm>
        <a:off x="1068294" y="2291124"/>
        <a:ext cx="7289279" cy="458063"/>
      </dsp:txXfrm>
    </dsp:sp>
    <dsp:sp modelId="{7293C3AF-4BD0-4DE4-A45F-F72058608A35}">
      <dsp:nvSpPr>
        <dsp:cNvPr id="0" name=""/>
        <dsp:cNvSpPr/>
      </dsp:nvSpPr>
      <dsp:spPr>
        <a:xfrm>
          <a:off x="782004" y="2233866"/>
          <a:ext cx="572579" cy="572579"/>
        </a:xfrm>
        <a:prstGeom prst="ellipse">
          <a:avLst/>
        </a:prstGeom>
        <a:solidFill>
          <a:schemeClr val="lt1">
            <a:hueOff val="0"/>
            <a:satOff val="0"/>
            <a:lumOff val="0"/>
            <a:alphaOff val="0"/>
          </a:schemeClr>
        </a:solidFill>
        <a:ln w="22225" cap="flat" cmpd="sng" algn="ctr">
          <a:solidFill>
            <a:schemeClr val="accent2">
              <a:hueOff val="489413"/>
              <a:satOff val="6596"/>
              <a:lumOff val="8039"/>
              <a:alphaOff val="0"/>
            </a:schemeClr>
          </a:solidFill>
          <a:prstDash val="solid"/>
        </a:ln>
        <a:effectLst/>
      </dsp:spPr>
      <dsp:style>
        <a:lnRef idx="2">
          <a:scrgbClr r="0" g="0" b="0"/>
        </a:lnRef>
        <a:fillRef idx="1">
          <a:scrgbClr r="0" g="0" b="0"/>
        </a:fillRef>
        <a:effectRef idx="0">
          <a:scrgbClr r="0" g="0" b="0"/>
        </a:effectRef>
        <a:fontRef idx="minor"/>
      </dsp:style>
    </dsp:sp>
    <dsp:sp modelId="{360A7552-CBF3-40AB-9900-7755AD5435B7}">
      <dsp:nvSpPr>
        <dsp:cNvPr id="0" name=""/>
        <dsp:cNvSpPr/>
      </dsp:nvSpPr>
      <dsp:spPr>
        <a:xfrm>
          <a:off x="995713" y="2978622"/>
          <a:ext cx="7361860" cy="458063"/>
        </a:xfrm>
        <a:prstGeom prst="rect">
          <a:avLst/>
        </a:prstGeom>
        <a:solidFill>
          <a:schemeClr val="accent2">
            <a:hueOff val="652551"/>
            <a:satOff val="8795"/>
            <a:lumOff val="10719"/>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tr-TR" sz="2500" kern="1200" smtClean="0"/>
            <a:t>Öfke kontrolünde yetersizlik, </a:t>
          </a:r>
          <a:endParaRPr lang="tr-TR" sz="2500" kern="1200"/>
        </a:p>
      </dsp:txBody>
      <dsp:txXfrm>
        <a:off x="995713" y="2978622"/>
        <a:ext cx="7361860" cy="458063"/>
      </dsp:txXfrm>
    </dsp:sp>
    <dsp:sp modelId="{8CF370E1-C834-4950-8676-E7B6C26A8E11}">
      <dsp:nvSpPr>
        <dsp:cNvPr id="0" name=""/>
        <dsp:cNvSpPr/>
      </dsp:nvSpPr>
      <dsp:spPr>
        <a:xfrm>
          <a:off x="709423" y="2921364"/>
          <a:ext cx="572579" cy="572579"/>
        </a:xfrm>
        <a:prstGeom prst="ellipse">
          <a:avLst/>
        </a:prstGeom>
        <a:solidFill>
          <a:schemeClr val="lt1">
            <a:hueOff val="0"/>
            <a:satOff val="0"/>
            <a:lumOff val="0"/>
            <a:alphaOff val="0"/>
          </a:schemeClr>
        </a:solidFill>
        <a:ln w="22225" cap="flat" cmpd="sng" algn="ctr">
          <a:solidFill>
            <a:schemeClr val="accent2">
              <a:hueOff val="652551"/>
              <a:satOff val="8795"/>
              <a:lumOff val="10719"/>
              <a:alphaOff val="0"/>
            </a:schemeClr>
          </a:solidFill>
          <a:prstDash val="solid"/>
        </a:ln>
        <a:effectLst/>
      </dsp:spPr>
      <dsp:style>
        <a:lnRef idx="2">
          <a:scrgbClr r="0" g="0" b="0"/>
        </a:lnRef>
        <a:fillRef idx="1">
          <a:scrgbClr r="0" g="0" b="0"/>
        </a:fillRef>
        <a:effectRef idx="0">
          <a:scrgbClr r="0" g="0" b="0"/>
        </a:effectRef>
        <a:fontRef idx="minor"/>
      </dsp:style>
    </dsp:sp>
    <dsp:sp modelId="{7373545F-A652-4DC4-B114-34D934043746}">
      <dsp:nvSpPr>
        <dsp:cNvPr id="0" name=""/>
        <dsp:cNvSpPr/>
      </dsp:nvSpPr>
      <dsp:spPr>
        <a:xfrm>
          <a:off x="768395" y="3665617"/>
          <a:ext cx="7589178" cy="458063"/>
        </a:xfrm>
        <a:prstGeom prst="rect">
          <a:avLst/>
        </a:prstGeom>
        <a:solidFill>
          <a:schemeClr val="accent2">
            <a:hueOff val="815688"/>
            <a:satOff val="10993"/>
            <a:lumOff val="13398"/>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tr-TR" sz="2500" kern="1200" smtClean="0"/>
            <a:t>C</a:t>
          </a:r>
          <a:r>
            <a:rPr lang="en-US" sz="2500" kern="1200" smtClean="0"/>
            <a:t>insel davranışların kontrolü</a:t>
          </a:r>
          <a:r>
            <a:rPr lang="tr-TR" sz="2500" kern="1200" smtClean="0"/>
            <a:t>nde bozulma</a:t>
          </a:r>
          <a:endParaRPr lang="tr-TR" sz="2500" kern="1200"/>
        </a:p>
      </dsp:txBody>
      <dsp:txXfrm>
        <a:off x="768395" y="3665617"/>
        <a:ext cx="7589178" cy="458063"/>
      </dsp:txXfrm>
    </dsp:sp>
    <dsp:sp modelId="{4A958BEF-976E-4DFE-8DDF-6354CE196147}">
      <dsp:nvSpPr>
        <dsp:cNvPr id="0" name=""/>
        <dsp:cNvSpPr/>
      </dsp:nvSpPr>
      <dsp:spPr>
        <a:xfrm>
          <a:off x="482105" y="3608359"/>
          <a:ext cx="572579" cy="572579"/>
        </a:xfrm>
        <a:prstGeom prst="ellipse">
          <a:avLst/>
        </a:prstGeom>
        <a:solidFill>
          <a:schemeClr val="lt1">
            <a:hueOff val="0"/>
            <a:satOff val="0"/>
            <a:lumOff val="0"/>
            <a:alphaOff val="0"/>
          </a:schemeClr>
        </a:solidFill>
        <a:ln w="22225" cap="flat" cmpd="sng" algn="ctr">
          <a:solidFill>
            <a:schemeClr val="accent2">
              <a:hueOff val="815688"/>
              <a:satOff val="10993"/>
              <a:lumOff val="13398"/>
              <a:alphaOff val="0"/>
            </a:schemeClr>
          </a:solidFill>
          <a:prstDash val="solid"/>
        </a:ln>
        <a:effectLst/>
      </dsp:spPr>
      <dsp:style>
        <a:lnRef idx="2">
          <a:scrgbClr r="0" g="0" b="0"/>
        </a:lnRef>
        <a:fillRef idx="1">
          <a:scrgbClr r="0" g="0" b="0"/>
        </a:fillRef>
        <a:effectRef idx="0">
          <a:scrgbClr r="0" g="0" b="0"/>
        </a:effectRef>
        <a:fontRef idx="minor"/>
      </dsp:style>
    </dsp:sp>
    <dsp:sp modelId="{47C20B23-505A-4DD3-A2D8-10F45EC1C9DA}">
      <dsp:nvSpPr>
        <dsp:cNvPr id="0" name=""/>
        <dsp:cNvSpPr/>
      </dsp:nvSpPr>
      <dsp:spPr>
        <a:xfrm>
          <a:off x="353577" y="4353115"/>
          <a:ext cx="8003995" cy="458063"/>
        </a:xfrm>
        <a:prstGeom prst="rect">
          <a:avLst/>
        </a:prstGeom>
        <a:solidFill>
          <a:schemeClr val="accent2">
            <a:hueOff val="978826"/>
            <a:satOff val="13192"/>
            <a:lumOff val="16078"/>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tr-TR" sz="2500" kern="1200" smtClean="0"/>
            <a:t>Dürtüsel şiddete eğilim</a:t>
          </a:r>
          <a:endParaRPr lang="tr-TR" sz="2500" kern="1200"/>
        </a:p>
      </dsp:txBody>
      <dsp:txXfrm>
        <a:off x="353577" y="4353115"/>
        <a:ext cx="8003995" cy="458063"/>
      </dsp:txXfrm>
    </dsp:sp>
    <dsp:sp modelId="{ED488041-8170-4F12-9395-C5B85788A849}">
      <dsp:nvSpPr>
        <dsp:cNvPr id="0" name=""/>
        <dsp:cNvSpPr/>
      </dsp:nvSpPr>
      <dsp:spPr>
        <a:xfrm>
          <a:off x="67288" y="4295857"/>
          <a:ext cx="572579" cy="572579"/>
        </a:xfrm>
        <a:prstGeom prst="ellipse">
          <a:avLst/>
        </a:prstGeom>
        <a:solidFill>
          <a:schemeClr val="lt1">
            <a:hueOff val="0"/>
            <a:satOff val="0"/>
            <a:lumOff val="0"/>
            <a:alphaOff val="0"/>
          </a:schemeClr>
        </a:solidFill>
        <a:ln w="22225" cap="flat" cmpd="sng" algn="ctr">
          <a:solidFill>
            <a:schemeClr val="accent2">
              <a:hueOff val="978826"/>
              <a:satOff val="13192"/>
              <a:lumOff val="1607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06F34-29F5-4047-948C-8119A7A27209}">
      <dsp:nvSpPr>
        <dsp:cNvPr id="0" name=""/>
        <dsp:cNvSpPr/>
      </dsp:nvSpPr>
      <dsp:spPr>
        <a:xfrm>
          <a:off x="0" y="144015"/>
          <a:ext cx="4968552" cy="4968552"/>
        </a:xfrm>
        <a:prstGeom prst="pie">
          <a:avLst>
            <a:gd name="adj1" fmla="val 5400000"/>
            <a:gd name="adj2" fmla="val 16200000"/>
          </a:avLst>
        </a:prstGeom>
        <a:solidFill>
          <a:schemeClr val="accent2">
            <a:lumMod val="75000"/>
          </a:schemeClr>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90619B0-DFBA-4477-BEAA-DE1D80221AFD}">
      <dsp:nvSpPr>
        <dsp:cNvPr id="0" name=""/>
        <dsp:cNvSpPr/>
      </dsp:nvSpPr>
      <dsp:spPr>
        <a:xfrm>
          <a:off x="2484276" y="144015"/>
          <a:ext cx="5796643" cy="496855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err="1" smtClean="0">
              <a:solidFill>
                <a:schemeClr val="tx1"/>
              </a:solidFill>
            </a:rPr>
            <a:t>Alko</a:t>
          </a:r>
          <a:r>
            <a:rPr lang="tr-TR" sz="2400" kern="1200" dirty="0" smtClean="0">
              <a:solidFill>
                <a:schemeClr val="tx1"/>
              </a:solidFill>
            </a:rPr>
            <a:t>l/madde</a:t>
          </a:r>
          <a:r>
            <a:rPr lang="en-US" sz="2400" kern="1200" dirty="0" smtClean="0">
              <a:solidFill>
                <a:schemeClr val="tx1"/>
              </a:solidFill>
            </a:rPr>
            <a:t> </a:t>
          </a:r>
          <a:r>
            <a:rPr lang="en-US" sz="2400" kern="1200" dirty="0" err="1" smtClean="0">
              <a:solidFill>
                <a:schemeClr val="tx1"/>
              </a:solidFill>
            </a:rPr>
            <a:t>bağımlılığı</a:t>
          </a:r>
          <a:r>
            <a:rPr lang="en-US" sz="2400" kern="1200" dirty="0" smtClean="0">
              <a:solidFill>
                <a:schemeClr val="tx1"/>
              </a:solidFill>
            </a:rPr>
            <a:t>, </a:t>
          </a:r>
          <a:r>
            <a:rPr lang="tr-TR" sz="2400" kern="1200" dirty="0" smtClean="0">
              <a:solidFill>
                <a:schemeClr val="tx1"/>
              </a:solidFill>
            </a:rPr>
            <a:t>d</a:t>
          </a:r>
          <a:r>
            <a:rPr lang="en-US" sz="2400" kern="1200" dirty="0" err="1" smtClean="0">
              <a:solidFill>
                <a:schemeClr val="tx1"/>
              </a:solidFill>
            </a:rPr>
            <a:t>epresyon</a:t>
          </a:r>
          <a:r>
            <a:rPr lang="en-US" sz="2400" kern="1200" dirty="0" smtClean="0">
              <a:solidFill>
                <a:schemeClr val="tx1"/>
              </a:solidFill>
            </a:rPr>
            <a:t>, </a:t>
          </a:r>
          <a:r>
            <a:rPr lang="tr-TR" sz="2400" kern="1200" dirty="0" err="1" smtClean="0">
              <a:solidFill>
                <a:schemeClr val="tx1"/>
              </a:solidFill>
            </a:rPr>
            <a:t>özkıyım</a:t>
          </a:r>
          <a:r>
            <a:rPr lang="tr-TR" sz="2400" kern="1200" dirty="0" smtClean="0">
              <a:solidFill>
                <a:schemeClr val="tx1"/>
              </a:solidFill>
            </a:rPr>
            <a:t> </a:t>
          </a:r>
          <a:r>
            <a:rPr lang="en-US" sz="2400" kern="1200" dirty="0" err="1" smtClean="0">
              <a:solidFill>
                <a:schemeClr val="tx1"/>
              </a:solidFill>
            </a:rPr>
            <a:t>girişimi</a:t>
          </a:r>
          <a:r>
            <a:rPr lang="tr-TR" sz="2400" kern="1200" dirty="0" smtClean="0">
              <a:solidFill>
                <a:schemeClr val="tx1"/>
              </a:solidFill>
            </a:rPr>
            <a:t> sıklığı </a:t>
          </a:r>
          <a:r>
            <a:rPr lang="tr-TR" sz="2400" b="1" kern="1200" dirty="0" smtClean="0">
              <a:solidFill>
                <a:schemeClr val="tx1"/>
              </a:solidFill>
            </a:rPr>
            <a:t>12 kata kadar artar.</a:t>
          </a:r>
          <a:endParaRPr lang="en-US" sz="2400" kern="1200" dirty="0" smtClean="0">
            <a:solidFill>
              <a:schemeClr val="tx1"/>
            </a:solidFill>
          </a:endParaRPr>
        </a:p>
        <a:p>
          <a:pPr lvl="0" algn="just" defTabSz="1066800">
            <a:lnSpc>
              <a:spcPct val="90000"/>
            </a:lnSpc>
            <a:spcBef>
              <a:spcPct val="0"/>
            </a:spcBef>
            <a:spcAft>
              <a:spcPct val="35000"/>
            </a:spcAft>
          </a:pPr>
          <a:r>
            <a:rPr lang="en-US" sz="2400" kern="1200" dirty="0" err="1" smtClean="0">
              <a:solidFill>
                <a:schemeClr val="tx1"/>
              </a:solidFill>
            </a:rPr>
            <a:t>Sigara</a:t>
          </a:r>
          <a:r>
            <a:rPr lang="en-US" sz="2400" kern="1200" dirty="0" smtClean="0">
              <a:solidFill>
                <a:schemeClr val="tx1"/>
              </a:solidFill>
            </a:rPr>
            <a:t> </a:t>
          </a:r>
          <a:r>
            <a:rPr lang="en-US" sz="2400" kern="1200" dirty="0" err="1" smtClean="0">
              <a:solidFill>
                <a:schemeClr val="tx1"/>
              </a:solidFill>
            </a:rPr>
            <a:t>bağımlılığı</a:t>
          </a:r>
          <a:r>
            <a:rPr lang="en-US" sz="2400" kern="1200" dirty="0" smtClean="0">
              <a:solidFill>
                <a:schemeClr val="tx1"/>
              </a:solidFill>
            </a:rPr>
            <a:t>, </a:t>
          </a:r>
          <a:r>
            <a:rPr lang="tr-TR" sz="2400" kern="1200" dirty="0" smtClean="0">
              <a:solidFill>
                <a:schemeClr val="tx1"/>
              </a:solidFill>
            </a:rPr>
            <a:t>s</a:t>
          </a:r>
          <a:r>
            <a:rPr lang="en-US" sz="2400" kern="1200" dirty="0" err="1" smtClean="0">
              <a:solidFill>
                <a:schemeClr val="tx1"/>
              </a:solidFill>
            </a:rPr>
            <a:t>ağlığını</a:t>
          </a:r>
          <a:r>
            <a:rPr lang="en-US" sz="2400" kern="1200" dirty="0" smtClean="0">
              <a:solidFill>
                <a:schemeClr val="tx1"/>
              </a:solidFill>
            </a:rPr>
            <a:t> </a:t>
          </a:r>
          <a:r>
            <a:rPr lang="en-US" sz="2400" kern="1200" dirty="0" err="1" smtClean="0">
              <a:solidFill>
                <a:schemeClr val="tx1"/>
              </a:solidFill>
            </a:rPr>
            <a:t>riske</a:t>
          </a:r>
          <a:r>
            <a:rPr lang="en-US" sz="2400" kern="1200" dirty="0" smtClean="0">
              <a:solidFill>
                <a:schemeClr val="tx1"/>
              </a:solidFill>
            </a:rPr>
            <a:t> </a:t>
          </a:r>
          <a:r>
            <a:rPr lang="en-US" sz="2400" kern="1200" dirty="0" err="1" smtClean="0">
              <a:solidFill>
                <a:schemeClr val="tx1"/>
              </a:solidFill>
            </a:rPr>
            <a:t>atacak</a:t>
          </a:r>
          <a:r>
            <a:rPr lang="en-US" sz="2400" kern="1200" dirty="0" smtClean="0">
              <a:solidFill>
                <a:schemeClr val="tx1"/>
              </a:solidFill>
            </a:rPr>
            <a:t> </a:t>
          </a:r>
          <a:r>
            <a:rPr lang="en-US" sz="2400" kern="1200" dirty="0" err="1" smtClean="0">
              <a:solidFill>
                <a:schemeClr val="tx1"/>
              </a:solidFill>
            </a:rPr>
            <a:t>davranışlar</a:t>
          </a:r>
          <a:r>
            <a:rPr lang="en-US" sz="2400" kern="1200" dirty="0" smtClean="0">
              <a:solidFill>
                <a:schemeClr val="tx1"/>
              </a:solidFill>
            </a:rPr>
            <a:t>, </a:t>
          </a:r>
          <a:r>
            <a:rPr lang="tr-TR" sz="2400" kern="1200" dirty="0" smtClean="0">
              <a:solidFill>
                <a:schemeClr val="tx1"/>
              </a:solidFill>
            </a:rPr>
            <a:t>c</a:t>
          </a:r>
          <a:r>
            <a:rPr lang="en-US" sz="2400" kern="1200" dirty="0" err="1" smtClean="0">
              <a:solidFill>
                <a:schemeClr val="tx1"/>
              </a:solidFill>
            </a:rPr>
            <a:t>insel</a:t>
          </a:r>
          <a:r>
            <a:rPr lang="en-US" sz="2400" kern="1200" dirty="0" smtClean="0">
              <a:solidFill>
                <a:schemeClr val="tx1"/>
              </a:solidFill>
            </a:rPr>
            <a:t> </a:t>
          </a:r>
          <a:r>
            <a:rPr lang="en-US" sz="2400" kern="1200" dirty="0" err="1" smtClean="0">
              <a:solidFill>
                <a:schemeClr val="tx1"/>
              </a:solidFill>
            </a:rPr>
            <a:t>yolla</a:t>
          </a:r>
          <a:r>
            <a:rPr lang="en-US" sz="2400" kern="1200" dirty="0" smtClean="0">
              <a:solidFill>
                <a:schemeClr val="tx1"/>
              </a:solidFill>
            </a:rPr>
            <a:t> </a:t>
          </a:r>
          <a:r>
            <a:rPr lang="en-US" sz="2400" kern="1200" dirty="0" err="1" smtClean="0">
              <a:solidFill>
                <a:schemeClr val="tx1"/>
              </a:solidFill>
            </a:rPr>
            <a:t>bulaşan</a:t>
          </a:r>
          <a:r>
            <a:rPr lang="en-US" sz="2400" kern="1200" dirty="0" smtClean="0">
              <a:solidFill>
                <a:schemeClr val="tx1"/>
              </a:solidFill>
            </a:rPr>
            <a:t> </a:t>
          </a:r>
          <a:r>
            <a:rPr lang="en-US" sz="2400" kern="1200" dirty="0" err="1" smtClean="0">
              <a:solidFill>
                <a:schemeClr val="tx1"/>
              </a:solidFill>
            </a:rPr>
            <a:t>hastalıklar</a:t>
          </a:r>
          <a:r>
            <a:rPr lang="en-US" sz="2400" kern="1200" dirty="0" smtClean="0">
              <a:solidFill>
                <a:schemeClr val="tx1"/>
              </a:solidFill>
            </a:rPr>
            <a:t>, </a:t>
          </a:r>
          <a:r>
            <a:rPr lang="tr-TR" sz="2400" kern="1200" dirty="0" smtClean="0">
              <a:solidFill>
                <a:schemeClr val="tx1"/>
              </a:solidFill>
            </a:rPr>
            <a:t>k</a:t>
          </a:r>
          <a:r>
            <a:rPr lang="en-US" sz="2400" kern="1200" dirty="0" err="1" smtClean="0">
              <a:solidFill>
                <a:schemeClr val="tx1"/>
              </a:solidFill>
            </a:rPr>
            <a:t>ronik</a:t>
          </a:r>
          <a:r>
            <a:rPr lang="en-US" sz="2400" kern="1200" dirty="0" smtClean="0">
              <a:solidFill>
                <a:schemeClr val="tx1"/>
              </a:solidFill>
            </a:rPr>
            <a:t> </a:t>
          </a:r>
          <a:r>
            <a:rPr lang="en-US" sz="2400" kern="1200" dirty="0" err="1" smtClean="0">
              <a:solidFill>
                <a:schemeClr val="tx1"/>
              </a:solidFill>
            </a:rPr>
            <a:t>akciğer</a:t>
          </a:r>
          <a:r>
            <a:rPr lang="en-US" sz="2400" kern="1200" dirty="0" smtClean="0">
              <a:solidFill>
                <a:schemeClr val="tx1"/>
              </a:solidFill>
            </a:rPr>
            <a:t> </a:t>
          </a:r>
          <a:r>
            <a:rPr lang="en-US" sz="2400" kern="1200" dirty="0" err="1" smtClean="0">
              <a:solidFill>
                <a:schemeClr val="tx1"/>
              </a:solidFill>
            </a:rPr>
            <a:t>hastalıkları</a:t>
          </a:r>
          <a:r>
            <a:rPr lang="en-US" sz="2400" kern="1200" dirty="0" smtClean="0">
              <a:solidFill>
                <a:schemeClr val="tx1"/>
              </a:solidFill>
            </a:rPr>
            <a:t>, </a:t>
          </a:r>
          <a:r>
            <a:rPr lang="tr-TR" sz="2400" kern="1200" dirty="0" smtClean="0">
              <a:solidFill>
                <a:schemeClr val="tx1"/>
              </a:solidFill>
            </a:rPr>
            <a:t>karaciğer hastalıkları  </a:t>
          </a:r>
          <a:r>
            <a:rPr lang="tr-TR" sz="2400" b="1" kern="1200" dirty="0" smtClean="0">
              <a:solidFill>
                <a:schemeClr val="tx1"/>
              </a:solidFill>
            </a:rPr>
            <a:t>2-4 kat artar.</a:t>
          </a:r>
          <a:endParaRPr lang="en-US" sz="2400" kern="1200" dirty="0" smtClean="0">
            <a:solidFill>
              <a:schemeClr val="tx1"/>
            </a:solidFill>
          </a:endParaRPr>
        </a:p>
        <a:p>
          <a:pPr lvl="0" algn="just" defTabSz="1066800">
            <a:lnSpc>
              <a:spcPct val="90000"/>
            </a:lnSpc>
            <a:spcBef>
              <a:spcPct val="0"/>
            </a:spcBef>
            <a:spcAft>
              <a:spcPct val="35000"/>
            </a:spcAft>
          </a:pPr>
          <a:r>
            <a:rPr lang="tr-TR" sz="2400" kern="1200" dirty="0" smtClean="0">
              <a:solidFill>
                <a:schemeClr val="tx1"/>
              </a:solidFill>
            </a:rPr>
            <a:t>Hareketsizlik</a:t>
          </a:r>
          <a:r>
            <a:rPr lang="en-US" sz="2400" kern="1200" dirty="0" smtClean="0">
              <a:solidFill>
                <a:schemeClr val="tx1"/>
              </a:solidFill>
            </a:rPr>
            <a:t>, </a:t>
          </a:r>
          <a:r>
            <a:rPr lang="tr-TR" sz="2400" kern="1200" dirty="0" smtClean="0">
              <a:solidFill>
                <a:schemeClr val="tx1"/>
              </a:solidFill>
            </a:rPr>
            <a:t>c</a:t>
          </a:r>
          <a:r>
            <a:rPr lang="en-US" sz="2400" kern="1200" dirty="0" err="1" smtClean="0">
              <a:solidFill>
                <a:schemeClr val="tx1"/>
              </a:solidFill>
            </a:rPr>
            <a:t>iddi</a:t>
          </a:r>
          <a:r>
            <a:rPr lang="en-US" sz="2400" kern="1200" dirty="0" smtClean="0">
              <a:solidFill>
                <a:schemeClr val="tx1"/>
              </a:solidFill>
            </a:rPr>
            <a:t> </a:t>
          </a:r>
          <a:r>
            <a:rPr lang="tr-TR" sz="2400" kern="1200" dirty="0" smtClean="0">
              <a:solidFill>
                <a:schemeClr val="tx1"/>
              </a:solidFill>
            </a:rPr>
            <a:t> şişmanlık</a:t>
          </a:r>
          <a:r>
            <a:rPr lang="en-US" sz="2400" kern="1200" dirty="0" smtClean="0">
              <a:solidFill>
                <a:schemeClr val="tx1"/>
              </a:solidFill>
            </a:rPr>
            <a:t>, </a:t>
          </a:r>
          <a:r>
            <a:rPr lang="tr-TR" sz="2400" kern="1200" dirty="0" smtClean="0">
              <a:solidFill>
                <a:schemeClr val="tx1"/>
              </a:solidFill>
            </a:rPr>
            <a:t>şeker hastalığı, i</a:t>
          </a:r>
          <a:r>
            <a:rPr lang="en-US" sz="2400" kern="1200" dirty="0" err="1" smtClean="0">
              <a:solidFill>
                <a:schemeClr val="tx1"/>
              </a:solidFill>
            </a:rPr>
            <a:t>skemik</a:t>
          </a:r>
          <a:r>
            <a:rPr lang="en-US" sz="2400" kern="1200" dirty="0" smtClean="0">
              <a:solidFill>
                <a:schemeClr val="tx1"/>
              </a:solidFill>
            </a:rPr>
            <a:t> </a:t>
          </a:r>
          <a:r>
            <a:rPr lang="en-US" sz="2400" kern="1200" dirty="0" err="1" smtClean="0">
              <a:solidFill>
                <a:schemeClr val="tx1"/>
              </a:solidFill>
            </a:rPr>
            <a:t>kalp</a:t>
          </a:r>
          <a:r>
            <a:rPr lang="en-US" sz="2400" kern="1200" dirty="0" smtClean="0">
              <a:solidFill>
                <a:schemeClr val="tx1"/>
              </a:solidFill>
            </a:rPr>
            <a:t> </a:t>
          </a:r>
          <a:r>
            <a:rPr lang="en-US" sz="2400" kern="1200" dirty="0" err="1" smtClean="0">
              <a:solidFill>
                <a:schemeClr val="tx1"/>
              </a:solidFill>
            </a:rPr>
            <a:t>hastalığı</a:t>
          </a:r>
          <a:r>
            <a:rPr lang="en-US" sz="2400" kern="1200" dirty="0" smtClean="0">
              <a:solidFill>
                <a:schemeClr val="tx1"/>
              </a:solidFill>
            </a:rPr>
            <a:t>, </a:t>
          </a:r>
          <a:r>
            <a:rPr lang="tr-TR" sz="2400" kern="1200" dirty="0" smtClean="0">
              <a:solidFill>
                <a:schemeClr val="tx1"/>
              </a:solidFill>
            </a:rPr>
            <a:t>k</a:t>
          </a:r>
          <a:r>
            <a:rPr lang="en-US" sz="2400" kern="1200" dirty="0" err="1" smtClean="0">
              <a:solidFill>
                <a:schemeClr val="tx1"/>
              </a:solidFill>
            </a:rPr>
            <a:t>anser</a:t>
          </a:r>
          <a:r>
            <a:rPr lang="en-US" sz="2400" kern="1200" dirty="0" smtClean="0">
              <a:solidFill>
                <a:schemeClr val="tx1"/>
              </a:solidFill>
            </a:rPr>
            <a:t>,  </a:t>
          </a:r>
          <a:r>
            <a:rPr lang="tr-TR" sz="2400" kern="1200" dirty="0" smtClean="0">
              <a:solidFill>
                <a:schemeClr val="tx1"/>
              </a:solidFill>
            </a:rPr>
            <a:t>i</a:t>
          </a:r>
          <a:r>
            <a:rPr lang="en-US" sz="2400" kern="1200" dirty="0" err="1" smtClean="0">
              <a:solidFill>
                <a:schemeClr val="tx1"/>
              </a:solidFill>
            </a:rPr>
            <a:t>skelet</a:t>
          </a:r>
          <a:r>
            <a:rPr lang="en-US" sz="2400" kern="1200" dirty="0" smtClean="0">
              <a:solidFill>
                <a:schemeClr val="tx1"/>
              </a:solidFill>
            </a:rPr>
            <a:t> </a:t>
          </a:r>
          <a:r>
            <a:rPr lang="en-US" sz="2400" kern="1200" dirty="0" err="1" smtClean="0">
              <a:solidFill>
                <a:schemeClr val="tx1"/>
              </a:solidFill>
            </a:rPr>
            <a:t>sorunları</a:t>
          </a:r>
          <a:r>
            <a:rPr lang="en-US" sz="2400" kern="1200" dirty="0" smtClean="0">
              <a:solidFill>
                <a:schemeClr val="tx1"/>
              </a:solidFill>
            </a:rPr>
            <a:t>, </a:t>
          </a:r>
          <a:r>
            <a:rPr lang="tr-TR" sz="2400" kern="1200" dirty="0" smtClean="0">
              <a:solidFill>
                <a:schemeClr val="tx1"/>
              </a:solidFill>
            </a:rPr>
            <a:t>k</a:t>
          </a:r>
          <a:r>
            <a:rPr lang="en-US" sz="2400" kern="1200" dirty="0" err="1" smtClean="0">
              <a:solidFill>
                <a:schemeClr val="tx1"/>
              </a:solidFill>
            </a:rPr>
            <a:t>araciğer</a:t>
          </a:r>
          <a:r>
            <a:rPr lang="en-US" sz="2400" kern="1200" dirty="0" smtClean="0">
              <a:solidFill>
                <a:schemeClr val="tx1"/>
              </a:solidFill>
            </a:rPr>
            <a:t> </a:t>
          </a:r>
          <a:r>
            <a:rPr lang="en-US" sz="2400" kern="1200" dirty="0" err="1" smtClean="0">
              <a:solidFill>
                <a:schemeClr val="tx1"/>
              </a:solidFill>
            </a:rPr>
            <a:t>hastalıkları</a:t>
          </a:r>
          <a:r>
            <a:rPr lang="en-US" sz="2400" kern="1200" dirty="0" smtClean="0">
              <a:solidFill>
                <a:schemeClr val="tx1"/>
              </a:solidFill>
            </a:rPr>
            <a:t>, </a:t>
          </a:r>
          <a:r>
            <a:rPr lang="tr-TR" sz="2400" kern="1200" dirty="0" smtClean="0">
              <a:solidFill>
                <a:schemeClr val="tx1"/>
              </a:solidFill>
            </a:rPr>
            <a:t>a</a:t>
          </a:r>
          <a:r>
            <a:rPr lang="en-US" sz="2400" kern="1200" dirty="0" err="1" smtClean="0">
              <a:solidFill>
                <a:schemeClr val="tx1"/>
              </a:solidFill>
            </a:rPr>
            <a:t>kciğer</a:t>
          </a:r>
          <a:r>
            <a:rPr lang="en-US" sz="2400" kern="1200" dirty="0" smtClean="0">
              <a:solidFill>
                <a:schemeClr val="tx1"/>
              </a:solidFill>
            </a:rPr>
            <a:t> </a:t>
          </a:r>
          <a:r>
            <a:rPr lang="en-US" sz="2400" kern="1200" dirty="0" err="1" smtClean="0">
              <a:solidFill>
                <a:schemeClr val="tx1"/>
              </a:solidFill>
            </a:rPr>
            <a:t>hastalıkları</a:t>
          </a:r>
          <a:r>
            <a:rPr lang="tr-TR" sz="2400" kern="1200" dirty="0" smtClean="0">
              <a:solidFill>
                <a:schemeClr val="tx1"/>
              </a:solidFill>
            </a:rPr>
            <a:t> </a:t>
          </a:r>
          <a:r>
            <a:rPr lang="tr-TR" sz="2400" b="1" kern="1200" dirty="0" smtClean="0">
              <a:solidFill>
                <a:schemeClr val="tx1"/>
              </a:solidFill>
            </a:rPr>
            <a:t>daha sık </a:t>
          </a:r>
          <a:r>
            <a:rPr lang="tr-TR" sz="2400" kern="1200" dirty="0" smtClean="0">
              <a:solidFill>
                <a:schemeClr val="tx1"/>
              </a:solidFill>
            </a:rPr>
            <a:t>görülür.</a:t>
          </a:r>
          <a:endParaRPr lang="tr-TR" sz="2400" kern="1200" dirty="0"/>
        </a:p>
      </dsp:txBody>
      <dsp:txXfrm>
        <a:off x="2484276" y="144015"/>
        <a:ext cx="5796643" cy="49685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EBAC4-1D95-4DD1-9C0A-1545E9266B18}">
      <dsp:nvSpPr>
        <dsp:cNvPr id="0" name=""/>
        <dsp:cNvSpPr/>
      </dsp:nvSpPr>
      <dsp:spPr>
        <a:xfrm>
          <a:off x="587825" y="0"/>
          <a:ext cx="4696296" cy="4696296"/>
        </a:xfrm>
        <a:prstGeom prst="triangl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8166147-D6CE-48B9-BDCE-351392144835}">
      <dsp:nvSpPr>
        <dsp:cNvPr id="0" name=""/>
        <dsp:cNvSpPr/>
      </dsp:nvSpPr>
      <dsp:spPr>
        <a:xfrm>
          <a:off x="2935973" y="470088"/>
          <a:ext cx="3052592" cy="667754"/>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ÖLÜM</a:t>
          </a:r>
          <a:endParaRPr lang="tr-TR" sz="1800" kern="1200" dirty="0"/>
        </a:p>
      </dsp:txBody>
      <dsp:txXfrm>
        <a:off x="2968570" y="502685"/>
        <a:ext cx="2987398" cy="602560"/>
      </dsp:txXfrm>
    </dsp:sp>
    <dsp:sp modelId="{4F61B4B5-F54A-4340-9F2C-539403954F32}">
      <dsp:nvSpPr>
        <dsp:cNvPr id="0" name=""/>
        <dsp:cNvSpPr/>
      </dsp:nvSpPr>
      <dsp:spPr>
        <a:xfrm>
          <a:off x="2935973" y="1221312"/>
          <a:ext cx="3052592" cy="667754"/>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Hastalık, sakatlık ve sosyal sorunlar</a:t>
          </a:r>
          <a:endParaRPr lang="tr-TR" sz="1800" kern="1200" dirty="0"/>
        </a:p>
      </dsp:txBody>
      <dsp:txXfrm>
        <a:off x="2968570" y="1253909"/>
        <a:ext cx="2987398" cy="602560"/>
      </dsp:txXfrm>
    </dsp:sp>
    <dsp:sp modelId="{EBA4627D-9DA4-4E34-AF71-8349E8E735F6}">
      <dsp:nvSpPr>
        <dsp:cNvPr id="0" name=""/>
        <dsp:cNvSpPr/>
      </dsp:nvSpPr>
      <dsp:spPr>
        <a:xfrm>
          <a:off x="2935973" y="1972536"/>
          <a:ext cx="3052592" cy="667754"/>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Sağlıkla ilişkili risk taşıyan davranışları benimseme</a:t>
          </a:r>
          <a:endParaRPr lang="tr-TR" sz="1800" kern="1200" dirty="0"/>
        </a:p>
      </dsp:txBody>
      <dsp:txXfrm>
        <a:off x="2968570" y="2005133"/>
        <a:ext cx="2987398" cy="602560"/>
      </dsp:txXfrm>
    </dsp:sp>
    <dsp:sp modelId="{2113E5EA-A1F7-49AA-8F21-CCF01D6870D7}">
      <dsp:nvSpPr>
        <dsp:cNvPr id="0" name=""/>
        <dsp:cNvSpPr/>
      </dsp:nvSpPr>
      <dsp:spPr>
        <a:xfrm>
          <a:off x="2935973" y="2723759"/>
          <a:ext cx="3052592" cy="667754"/>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Sosyal, duygusal ve bilişsel bozulma</a:t>
          </a:r>
          <a:endParaRPr lang="tr-TR" sz="1800" kern="1200" dirty="0"/>
        </a:p>
      </dsp:txBody>
      <dsp:txXfrm>
        <a:off x="2968570" y="2756356"/>
        <a:ext cx="2987398" cy="602560"/>
      </dsp:txXfrm>
    </dsp:sp>
    <dsp:sp modelId="{87CA7E7F-533F-4228-AFDD-F2B0602430A3}">
      <dsp:nvSpPr>
        <dsp:cNvPr id="0" name=""/>
        <dsp:cNvSpPr/>
      </dsp:nvSpPr>
      <dsp:spPr>
        <a:xfrm>
          <a:off x="2935973" y="3474983"/>
          <a:ext cx="3052592" cy="667754"/>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Çocukluk çağındaki olumsuz deneyimler</a:t>
          </a:r>
          <a:endParaRPr lang="tr-TR" sz="1800" kern="1200" dirty="0"/>
        </a:p>
      </dsp:txBody>
      <dsp:txXfrm>
        <a:off x="2968570" y="3507580"/>
        <a:ext cx="2987398" cy="6025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DD487-DF57-4BC6-8EF7-89CE386D4CB7}">
      <dsp:nvSpPr>
        <dsp:cNvPr id="0" name=""/>
        <dsp:cNvSpPr/>
      </dsp:nvSpPr>
      <dsp:spPr>
        <a:xfrm>
          <a:off x="-5695599" y="-872333"/>
          <a:ext cx="6784979" cy="6784979"/>
        </a:xfrm>
        <a:prstGeom prst="blockArc">
          <a:avLst>
            <a:gd name="adj1" fmla="val 18900000"/>
            <a:gd name="adj2" fmla="val 2700000"/>
            <a:gd name="adj3" fmla="val 318"/>
          </a:avLst>
        </a:prstGeom>
        <a:noFill/>
        <a:ln w="222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32AEEB-3F96-4534-95C8-E7293A6B85ED}">
      <dsp:nvSpPr>
        <dsp:cNvPr id="0" name=""/>
        <dsp:cNvSpPr/>
      </dsp:nvSpPr>
      <dsp:spPr>
        <a:xfrm>
          <a:off x="353577" y="229132"/>
          <a:ext cx="7284858" cy="458063"/>
        </a:xfrm>
        <a:prstGeom prst="rect">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tr-TR" sz="2500" kern="1200" smtClean="0"/>
            <a:t>Kaygı</a:t>
          </a:r>
          <a:endParaRPr lang="tr-TR" sz="2500" kern="1200"/>
        </a:p>
      </dsp:txBody>
      <dsp:txXfrm>
        <a:off x="353577" y="229132"/>
        <a:ext cx="7284858" cy="458063"/>
      </dsp:txXfrm>
    </dsp:sp>
    <dsp:sp modelId="{679AA577-4EE5-4998-A953-5FFB4F1F0915}">
      <dsp:nvSpPr>
        <dsp:cNvPr id="0" name=""/>
        <dsp:cNvSpPr/>
      </dsp:nvSpPr>
      <dsp:spPr>
        <a:xfrm>
          <a:off x="67288" y="171874"/>
          <a:ext cx="572579" cy="572579"/>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D1A809-CF17-486A-9E5D-ED0FFA5B57F1}">
      <dsp:nvSpPr>
        <dsp:cNvPr id="0" name=""/>
        <dsp:cNvSpPr/>
      </dsp:nvSpPr>
      <dsp:spPr>
        <a:xfrm>
          <a:off x="768395" y="916631"/>
          <a:ext cx="6870041" cy="458063"/>
        </a:xfrm>
        <a:prstGeom prst="rect">
          <a:avLst/>
        </a:prstGeom>
        <a:gradFill rotWithShape="0">
          <a:gsLst>
            <a:gs pos="0">
              <a:schemeClr val="accent4">
                <a:hueOff val="-97784"/>
                <a:satOff val="-554"/>
                <a:lumOff val="-4575"/>
                <a:alphaOff val="0"/>
                <a:tint val="83000"/>
                <a:shade val="100000"/>
                <a:alpha val="100000"/>
                <a:hueMod val="100000"/>
                <a:satMod val="220000"/>
                <a:lumMod val="90000"/>
              </a:schemeClr>
            </a:gs>
            <a:gs pos="76000">
              <a:schemeClr val="accent4">
                <a:hueOff val="-97784"/>
                <a:satOff val="-554"/>
                <a:lumOff val="-4575"/>
                <a:alphaOff val="0"/>
                <a:shade val="100000"/>
              </a:schemeClr>
            </a:gs>
            <a:gs pos="100000">
              <a:schemeClr val="accent4">
                <a:hueOff val="-97784"/>
                <a:satOff val="-554"/>
                <a:lumOff val="-4575"/>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en-US" sz="2500" kern="1200" smtClean="0"/>
            <a:t>Depresyon</a:t>
          </a:r>
          <a:endParaRPr lang="tr-TR" sz="2500" kern="1200"/>
        </a:p>
      </dsp:txBody>
      <dsp:txXfrm>
        <a:off x="768395" y="916631"/>
        <a:ext cx="6870041" cy="458063"/>
      </dsp:txXfrm>
    </dsp:sp>
    <dsp:sp modelId="{1C25196B-F2A3-4682-86E4-CBEA855D9709}">
      <dsp:nvSpPr>
        <dsp:cNvPr id="0" name=""/>
        <dsp:cNvSpPr/>
      </dsp:nvSpPr>
      <dsp:spPr>
        <a:xfrm>
          <a:off x="482105" y="859373"/>
          <a:ext cx="572579" cy="572579"/>
        </a:xfrm>
        <a:prstGeom prst="ellipse">
          <a:avLst/>
        </a:prstGeom>
        <a:solidFill>
          <a:schemeClr val="lt1">
            <a:hueOff val="0"/>
            <a:satOff val="0"/>
            <a:lumOff val="0"/>
            <a:alphaOff val="0"/>
          </a:schemeClr>
        </a:solidFill>
        <a:ln w="15875" cap="flat" cmpd="sng" algn="ctr">
          <a:solidFill>
            <a:schemeClr val="accent4">
              <a:hueOff val="-97784"/>
              <a:satOff val="-554"/>
              <a:lumOff val="-4575"/>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F072269-26B6-46F6-A093-2E2D98CF786F}">
      <dsp:nvSpPr>
        <dsp:cNvPr id="0" name=""/>
        <dsp:cNvSpPr/>
      </dsp:nvSpPr>
      <dsp:spPr>
        <a:xfrm>
          <a:off x="995713" y="1603625"/>
          <a:ext cx="6642723" cy="458063"/>
        </a:xfrm>
        <a:prstGeom prst="rect">
          <a:avLst/>
        </a:prstGeom>
        <a:gradFill rotWithShape="0">
          <a:gsLst>
            <a:gs pos="0">
              <a:schemeClr val="accent4">
                <a:hueOff val="-195568"/>
                <a:satOff val="-1108"/>
                <a:lumOff val="-9150"/>
                <a:alphaOff val="0"/>
                <a:tint val="83000"/>
                <a:shade val="100000"/>
                <a:alpha val="100000"/>
                <a:hueMod val="100000"/>
                <a:satMod val="220000"/>
                <a:lumMod val="90000"/>
              </a:schemeClr>
            </a:gs>
            <a:gs pos="76000">
              <a:schemeClr val="accent4">
                <a:hueOff val="-195568"/>
                <a:satOff val="-1108"/>
                <a:lumOff val="-9150"/>
                <a:alphaOff val="0"/>
                <a:shade val="100000"/>
              </a:schemeClr>
            </a:gs>
            <a:gs pos="100000">
              <a:schemeClr val="accent4">
                <a:hueOff val="-195568"/>
                <a:satOff val="-1108"/>
                <a:lumOff val="-915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tr-TR" sz="2500" kern="1200" smtClean="0"/>
            <a:t>Özkıyım </a:t>
          </a:r>
          <a:r>
            <a:rPr lang="en-US" sz="2500" kern="1200" smtClean="0"/>
            <a:t>girişim</a:t>
          </a:r>
          <a:r>
            <a:rPr lang="tr-TR" sz="2500" kern="1200" smtClean="0"/>
            <a:t>ler</a:t>
          </a:r>
          <a:r>
            <a:rPr lang="en-US" sz="2500" kern="1200" smtClean="0"/>
            <a:t>i</a:t>
          </a:r>
          <a:endParaRPr lang="tr-TR" sz="2500" kern="1200"/>
        </a:p>
      </dsp:txBody>
      <dsp:txXfrm>
        <a:off x="995713" y="1603625"/>
        <a:ext cx="6642723" cy="458063"/>
      </dsp:txXfrm>
    </dsp:sp>
    <dsp:sp modelId="{4FA51B47-CD22-4234-8256-9602629E7DEA}">
      <dsp:nvSpPr>
        <dsp:cNvPr id="0" name=""/>
        <dsp:cNvSpPr/>
      </dsp:nvSpPr>
      <dsp:spPr>
        <a:xfrm>
          <a:off x="709423" y="1546367"/>
          <a:ext cx="572579" cy="572579"/>
        </a:xfrm>
        <a:prstGeom prst="ellipse">
          <a:avLst/>
        </a:prstGeom>
        <a:solidFill>
          <a:schemeClr val="lt1">
            <a:hueOff val="0"/>
            <a:satOff val="0"/>
            <a:lumOff val="0"/>
            <a:alphaOff val="0"/>
          </a:schemeClr>
        </a:solidFill>
        <a:ln w="15875" cap="flat" cmpd="sng" algn="ctr">
          <a:solidFill>
            <a:schemeClr val="accent4">
              <a:hueOff val="-195568"/>
              <a:satOff val="-1108"/>
              <a:lumOff val="-9150"/>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51B089B-207F-4EC8-B203-352FDF13E5AD}">
      <dsp:nvSpPr>
        <dsp:cNvPr id="0" name=""/>
        <dsp:cNvSpPr/>
      </dsp:nvSpPr>
      <dsp:spPr>
        <a:xfrm>
          <a:off x="1068294" y="2291124"/>
          <a:ext cx="6570142" cy="458063"/>
        </a:xfrm>
        <a:prstGeom prst="rect">
          <a:avLst/>
        </a:prstGeom>
        <a:gradFill rotWithShape="0">
          <a:gsLst>
            <a:gs pos="0">
              <a:schemeClr val="accent4">
                <a:hueOff val="-293352"/>
                <a:satOff val="-1662"/>
                <a:lumOff val="-13725"/>
                <a:alphaOff val="0"/>
                <a:tint val="83000"/>
                <a:shade val="100000"/>
                <a:alpha val="100000"/>
                <a:hueMod val="100000"/>
                <a:satMod val="220000"/>
                <a:lumMod val="90000"/>
              </a:schemeClr>
            </a:gs>
            <a:gs pos="76000">
              <a:schemeClr val="accent4">
                <a:hueOff val="-293352"/>
                <a:satOff val="-1662"/>
                <a:lumOff val="-13725"/>
                <a:alphaOff val="0"/>
                <a:shade val="100000"/>
              </a:schemeClr>
            </a:gs>
            <a:gs pos="100000">
              <a:schemeClr val="accent4">
                <a:hueOff val="-293352"/>
                <a:satOff val="-1662"/>
                <a:lumOff val="-13725"/>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en-US" sz="2500" kern="1200" smtClean="0"/>
            <a:t>Özgüven eksikliği</a:t>
          </a:r>
          <a:endParaRPr lang="tr-TR" sz="2500" kern="1200"/>
        </a:p>
      </dsp:txBody>
      <dsp:txXfrm>
        <a:off x="1068294" y="2291124"/>
        <a:ext cx="6570142" cy="458063"/>
      </dsp:txXfrm>
    </dsp:sp>
    <dsp:sp modelId="{09A353A6-CE44-4BB0-AF19-C44E48D4AB37}">
      <dsp:nvSpPr>
        <dsp:cNvPr id="0" name=""/>
        <dsp:cNvSpPr/>
      </dsp:nvSpPr>
      <dsp:spPr>
        <a:xfrm>
          <a:off x="782004" y="2233866"/>
          <a:ext cx="572579" cy="572579"/>
        </a:xfrm>
        <a:prstGeom prst="ellipse">
          <a:avLst/>
        </a:prstGeom>
        <a:solidFill>
          <a:schemeClr val="lt1">
            <a:hueOff val="0"/>
            <a:satOff val="0"/>
            <a:lumOff val="0"/>
            <a:alphaOff val="0"/>
          </a:schemeClr>
        </a:solidFill>
        <a:ln w="15875" cap="flat" cmpd="sng" algn="ctr">
          <a:solidFill>
            <a:schemeClr val="accent4">
              <a:hueOff val="-293352"/>
              <a:satOff val="-1662"/>
              <a:lumOff val="-13725"/>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79616B2-ADA8-4E1E-8B2A-D2999890E77E}">
      <dsp:nvSpPr>
        <dsp:cNvPr id="0" name=""/>
        <dsp:cNvSpPr/>
      </dsp:nvSpPr>
      <dsp:spPr>
        <a:xfrm>
          <a:off x="995713" y="2978622"/>
          <a:ext cx="6642723" cy="458063"/>
        </a:xfrm>
        <a:prstGeom prst="rect">
          <a:avLst/>
        </a:prstGeom>
        <a:gradFill rotWithShape="0">
          <a:gsLst>
            <a:gs pos="0">
              <a:schemeClr val="accent4">
                <a:hueOff val="-391136"/>
                <a:satOff val="-2217"/>
                <a:lumOff val="-18300"/>
                <a:alphaOff val="0"/>
                <a:tint val="83000"/>
                <a:shade val="100000"/>
                <a:alpha val="100000"/>
                <a:hueMod val="100000"/>
                <a:satMod val="220000"/>
                <a:lumMod val="90000"/>
              </a:schemeClr>
            </a:gs>
            <a:gs pos="76000">
              <a:schemeClr val="accent4">
                <a:hueOff val="-391136"/>
                <a:satOff val="-2217"/>
                <a:lumOff val="-18300"/>
                <a:alphaOff val="0"/>
                <a:shade val="100000"/>
              </a:schemeClr>
            </a:gs>
            <a:gs pos="100000">
              <a:schemeClr val="accent4">
                <a:hueOff val="-391136"/>
                <a:satOff val="-2217"/>
                <a:lumOff val="-1830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en-US" sz="2500" kern="1200" smtClean="0"/>
            <a:t>Madde bağımlılığı</a:t>
          </a:r>
          <a:endParaRPr lang="tr-TR" sz="2500" kern="1200"/>
        </a:p>
      </dsp:txBody>
      <dsp:txXfrm>
        <a:off x="995713" y="2978622"/>
        <a:ext cx="6642723" cy="458063"/>
      </dsp:txXfrm>
    </dsp:sp>
    <dsp:sp modelId="{3D66F7B6-D5FC-46A5-8C12-996E73BFD29E}">
      <dsp:nvSpPr>
        <dsp:cNvPr id="0" name=""/>
        <dsp:cNvSpPr/>
      </dsp:nvSpPr>
      <dsp:spPr>
        <a:xfrm>
          <a:off x="709423" y="2921364"/>
          <a:ext cx="572579" cy="572579"/>
        </a:xfrm>
        <a:prstGeom prst="ellipse">
          <a:avLst/>
        </a:prstGeom>
        <a:solidFill>
          <a:schemeClr val="lt1">
            <a:hueOff val="0"/>
            <a:satOff val="0"/>
            <a:lumOff val="0"/>
            <a:alphaOff val="0"/>
          </a:schemeClr>
        </a:solidFill>
        <a:ln w="15875" cap="flat" cmpd="sng" algn="ctr">
          <a:solidFill>
            <a:schemeClr val="accent4">
              <a:hueOff val="-391136"/>
              <a:satOff val="-2217"/>
              <a:lumOff val="-18300"/>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60CE443-C329-42AE-B9A3-ED46A1DF494C}">
      <dsp:nvSpPr>
        <dsp:cNvPr id="0" name=""/>
        <dsp:cNvSpPr/>
      </dsp:nvSpPr>
      <dsp:spPr>
        <a:xfrm>
          <a:off x="768395" y="3665617"/>
          <a:ext cx="6870041" cy="458063"/>
        </a:xfrm>
        <a:prstGeom prst="rect">
          <a:avLst/>
        </a:prstGeom>
        <a:gradFill rotWithShape="0">
          <a:gsLst>
            <a:gs pos="0">
              <a:schemeClr val="accent4">
                <a:hueOff val="-488921"/>
                <a:satOff val="-2771"/>
                <a:lumOff val="-22875"/>
                <a:alphaOff val="0"/>
                <a:tint val="83000"/>
                <a:shade val="100000"/>
                <a:alpha val="100000"/>
                <a:hueMod val="100000"/>
                <a:satMod val="220000"/>
                <a:lumMod val="90000"/>
              </a:schemeClr>
            </a:gs>
            <a:gs pos="76000">
              <a:schemeClr val="accent4">
                <a:hueOff val="-488921"/>
                <a:satOff val="-2771"/>
                <a:lumOff val="-22875"/>
                <a:alphaOff val="0"/>
                <a:shade val="100000"/>
              </a:schemeClr>
            </a:gs>
            <a:gs pos="100000">
              <a:schemeClr val="accent4">
                <a:hueOff val="-488921"/>
                <a:satOff val="-2771"/>
                <a:lumOff val="-22875"/>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en-US" sz="2500" kern="1200" smtClean="0"/>
            <a:t>Güven ve özel yaşamla ilgili sorunlar</a:t>
          </a:r>
          <a:endParaRPr lang="tr-TR" sz="2500" kern="1200"/>
        </a:p>
      </dsp:txBody>
      <dsp:txXfrm>
        <a:off x="768395" y="3665617"/>
        <a:ext cx="6870041" cy="458063"/>
      </dsp:txXfrm>
    </dsp:sp>
    <dsp:sp modelId="{F3AA47BD-AFAF-4DF7-B83B-91FE4D11E680}">
      <dsp:nvSpPr>
        <dsp:cNvPr id="0" name=""/>
        <dsp:cNvSpPr/>
      </dsp:nvSpPr>
      <dsp:spPr>
        <a:xfrm>
          <a:off x="482105" y="3608359"/>
          <a:ext cx="572579" cy="572579"/>
        </a:xfrm>
        <a:prstGeom prst="ellipse">
          <a:avLst/>
        </a:prstGeom>
        <a:solidFill>
          <a:schemeClr val="lt1">
            <a:hueOff val="0"/>
            <a:satOff val="0"/>
            <a:lumOff val="0"/>
            <a:alphaOff val="0"/>
          </a:schemeClr>
        </a:solidFill>
        <a:ln w="15875" cap="flat" cmpd="sng" algn="ctr">
          <a:solidFill>
            <a:schemeClr val="accent4">
              <a:hueOff val="-488921"/>
              <a:satOff val="-2771"/>
              <a:lumOff val="-22875"/>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268AB28-F776-4E1E-979D-A6E3C0113DD3}">
      <dsp:nvSpPr>
        <dsp:cNvPr id="0" name=""/>
        <dsp:cNvSpPr/>
      </dsp:nvSpPr>
      <dsp:spPr>
        <a:xfrm>
          <a:off x="353577" y="4353115"/>
          <a:ext cx="7284858" cy="458063"/>
        </a:xfrm>
        <a:prstGeom prst="rect">
          <a:avLst/>
        </a:prstGeom>
        <a:gradFill rotWithShape="0">
          <a:gsLst>
            <a:gs pos="0">
              <a:schemeClr val="accent4">
                <a:hueOff val="-586705"/>
                <a:satOff val="-3325"/>
                <a:lumOff val="-27450"/>
                <a:alphaOff val="0"/>
                <a:tint val="83000"/>
                <a:shade val="100000"/>
                <a:alpha val="100000"/>
                <a:hueMod val="100000"/>
                <a:satMod val="220000"/>
                <a:lumMod val="90000"/>
              </a:schemeClr>
            </a:gs>
            <a:gs pos="76000">
              <a:schemeClr val="accent4">
                <a:hueOff val="-586705"/>
                <a:satOff val="-3325"/>
                <a:lumOff val="-27450"/>
                <a:alphaOff val="0"/>
                <a:shade val="100000"/>
              </a:schemeClr>
            </a:gs>
            <a:gs pos="100000">
              <a:schemeClr val="accent4">
                <a:hueOff val="-586705"/>
                <a:satOff val="-3325"/>
                <a:lumOff val="-2745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588" tIns="63500" rIns="63500" bIns="63500" numCol="1" spcCol="1270" anchor="ctr" anchorCtr="0">
          <a:noAutofit/>
        </a:bodyPr>
        <a:lstStyle/>
        <a:p>
          <a:pPr lvl="0" algn="l" defTabSz="1111250" rtl="0">
            <a:lnSpc>
              <a:spcPct val="90000"/>
            </a:lnSpc>
            <a:spcBef>
              <a:spcPct val="0"/>
            </a:spcBef>
            <a:spcAft>
              <a:spcPct val="35000"/>
            </a:spcAft>
          </a:pPr>
          <a:r>
            <a:rPr lang="tr-TR" sz="2500" kern="1200" smtClean="0"/>
            <a:t>Suça karışma sıklığında artış</a:t>
          </a:r>
          <a:endParaRPr lang="tr-TR" sz="2500" kern="1200"/>
        </a:p>
      </dsp:txBody>
      <dsp:txXfrm>
        <a:off x="353577" y="4353115"/>
        <a:ext cx="7284858" cy="458063"/>
      </dsp:txXfrm>
    </dsp:sp>
    <dsp:sp modelId="{7C1D06B5-3330-4896-8891-DD0A1A50A6E9}">
      <dsp:nvSpPr>
        <dsp:cNvPr id="0" name=""/>
        <dsp:cNvSpPr/>
      </dsp:nvSpPr>
      <dsp:spPr>
        <a:xfrm>
          <a:off x="67288" y="4295857"/>
          <a:ext cx="572579" cy="572579"/>
        </a:xfrm>
        <a:prstGeom prst="ellipse">
          <a:avLst/>
        </a:prstGeom>
        <a:solidFill>
          <a:schemeClr val="lt1">
            <a:hueOff val="0"/>
            <a:satOff val="0"/>
            <a:lumOff val="0"/>
            <a:alphaOff val="0"/>
          </a:schemeClr>
        </a:solidFill>
        <a:ln w="15875" cap="flat" cmpd="sng" algn="ctr">
          <a:solidFill>
            <a:schemeClr val="accent4">
              <a:hueOff val="-586705"/>
              <a:satOff val="-3325"/>
              <a:lumOff val="-27450"/>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529AE-67F7-4CC9-82B6-16712F593A7E}">
      <dsp:nvSpPr>
        <dsp:cNvPr id="0" name=""/>
        <dsp:cNvSpPr/>
      </dsp:nvSpPr>
      <dsp:spPr>
        <a:xfrm>
          <a:off x="-5197814" y="-796152"/>
          <a:ext cx="6189705" cy="6189705"/>
        </a:xfrm>
        <a:prstGeom prst="blockArc">
          <a:avLst>
            <a:gd name="adj1" fmla="val 18900000"/>
            <a:gd name="adj2" fmla="val 2700000"/>
            <a:gd name="adj3" fmla="val 349"/>
          </a:avLst>
        </a:prstGeom>
        <a:noFill/>
        <a:ln w="222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F301E-F96A-4BBF-85E3-6A239A84498D}">
      <dsp:nvSpPr>
        <dsp:cNvPr id="0" name=""/>
        <dsp:cNvSpPr/>
      </dsp:nvSpPr>
      <dsp:spPr>
        <a:xfrm>
          <a:off x="519339" y="353448"/>
          <a:ext cx="7122774" cy="707264"/>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Olumsuz duygusal yaşamlar ve anılar</a:t>
          </a:r>
          <a:endParaRPr lang="tr-TR" sz="2000" kern="1200"/>
        </a:p>
      </dsp:txBody>
      <dsp:txXfrm>
        <a:off x="519339" y="353448"/>
        <a:ext cx="7122774" cy="707264"/>
      </dsp:txXfrm>
    </dsp:sp>
    <dsp:sp modelId="{BFA1DD55-2777-470E-B09F-7E26463A2BFC}">
      <dsp:nvSpPr>
        <dsp:cNvPr id="0" name=""/>
        <dsp:cNvSpPr/>
      </dsp:nvSpPr>
      <dsp:spPr>
        <a:xfrm>
          <a:off x="77299" y="265040"/>
          <a:ext cx="884080" cy="884080"/>
        </a:xfrm>
        <a:prstGeom prst="ellipse">
          <a:avLst/>
        </a:prstGeom>
        <a:solidFill>
          <a:schemeClr val="lt1">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90CF0-5D3F-4E29-AAB1-9B7BB6451AB0}">
      <dsp:nvSpPr>
        <dsp:cNvPr id="0" name=""/>
        <dsp:cNvSpPr/>
      </dsp:nvSpPr>
      <dsp:spPr>
        <a:xfrm>
          <a:off x="924829" y="1414528"/>
          <a:ext cx="6717284" cy="707264"/>
        </a:xfrm>
        <a:prstGeom prst="rect">
          <a:avLst/>
        </a:prstGeom>
        <a:solidFill>
          <a:schemeClr val="accent4">
            <a:hueOff val="-195568"/>
            <a:satOff val="-1108"/>
            <a:lumOff val="-915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0800" rIns="50800" bIns="50800" numCol="1" spcCol="1270" anchor="ctr" anchorCtr="0">
          <a:noAutofit/>
        </a:bodyPr>
        <a:lstStyle/>
        <a:p>
          <a:pPr lvl="0" algn="l" defTabSz="889000" rtl="0">
            <a:lnSpc>
              <a:spcPct val="90000"/>
            </a:lnSpc>
            <a:spcBef>
              <a:spcPct val="0"/>
            </a:spcBef>
            <a:spcAft>
              <a:spcPct val="35000"/>
            </a:spcAft>
          </a:pPr>
          <a:r>
            <a:rPr lang="tr-TR" sz="2000" kern="1200" dirty="0" smtClean="0"/>
            <a:t>Gelecekte sağlıklı bir ilişki sürdürebilme güçlüğü</a:t>
          </a:r>
          <a:endParaRPr lang="tr-TR" sz="2000" kern="1200" dirty="0"/>
        </a:p>
      </dsp:txBody>
      <dsp:txXfrm>
        <a:off x="924829" y="1414528"/>
        <a:ext cx="6717284" cy="707264"/>
      </dsp:txXfrm>
    </dsp:sp>
    <dsp:sp modelId="{EDF68091-4995-4855-9508-A51B16A7C6DF}">
      <dsp:nvSpPr>
        <dsp:cNvPr id="0" name=""/>
        <dsp:cNvSpPr/>
      </dsp:nvSpPr>
      <dsp:spPr>
        <a:xfrm>
          <a:off x="482789" y="1326120"/>
          <a:ext cx="884080" cy="884080"/>
        </a:xfrm>
        <a:prstGeom prst="ellipse">
          <a:avLst/>
        </a:prstGeom>
        <a:solidFill>
          <a:schemeClr val="lt1">
            <a:hueOff val="0"/>
            <a:satOff val="0"/>
            <a:lumOff val="0"/>
            <a:alphaOff val="0"/>
          </a:schemeClr>
        </a:solidFill>
        <a:ln w="22225" cap="flat" cmpd="sng" algn="ctr">
          <a:solidFill>
            <a:schemeClr val="accent4">
              <a:hueOff val="-195568"/>
              <a:satOff val="-1108"/>
              <a:lumOff val="-9150"/>
              <a:alphaOff val="0"/>
            </a:schemeClr>
          </a:solidFill>
          <a:prstDash val="solid"/>
        </a:ln>
        <a:effectLst/>
      </dsp:spPr>
      <dsp:style>
        <a:lnRef idx="2">
          <a:scrgbClr r="0" g="0" b="0"/>
        </a:lnRef>
        <a:fillRef idx="1">
          <a:scrgbClr r="0" g="0" b="0"/>
        </a:fillRef>
        <a:effectRef idx="0">
          <a:scrgbClr r="0" g="0" b="0"/>
        </a:effectRef>
        <a:fontRef idx="minor"/>
      </dsp:style>
    </dsp:sp>
    <dsp:sp modelId="{FBC3B5A5-2E55-4EEA-A8FA-1AA7644F7CCA}">
      <dsp:nvSpPr>
        <dsp:cNvPr id="0" name=""/>
        <dsp:cNvSpPr/>
      </dsp:nvSpPr>
      <dsp:spPr>
        <a:xfrm>
          <a:off x="924829" y="2475607"/>
          <a:ext cx="6717284" cy="707264"/>
        </a:xfrm>
        <a:prstGeom prst="rect">
          <a:avLst/>
        </a:prstGeom>
        <a:solidFill>
          <a:schemeClr val="accent4">
            <a:hueOff val="-391136"/>
            <a:satOff val="-2217"/>
            <a:lumOff val="-1830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0800" rIns="50800" bIns="50800" numCol="1" spcCol="1270" anchor="ctr" anchorCtr="0">
          <a:noAutofit/>
        </a:bodyPr>
        <a:lstStyle/>
        <a:p>
          <a:pPr lvl="0" algn="l" defTabSz="889000" rtl="0">
            <a:lnSpc>
              <a:spcPct val="90000"/>
            </a:lnSpc>
            <a:spcBef>
              <a:spcPct val="0"/>
            </a:spcBef>
            <a:spcAft>
              <a:spcPct val="35000"/>
            </a:spcAft>
          </a:pPr>
          <a:r>
            <a:rPr lang="tr-TR" sz="2000" kern="1200" dirty="0" smtClean="0"/>
            <a:t>Riskli cinsel davranışlar </a:t>
          </a:r>
          <a:r>
            <a:rPr lang="tr-TR" sz="2000" kern="1200" smtClean="0"/>
            <a:t>sergileme olasılığı</a:t>
          </a:r>
          <a:endParaRPr lang="tr-TR" sz="2000" kern="1200" dirty="0"/>
        </a:p>
      </dsp:txBody>
      <dsp:txXfrm>
        <a:off x="924829" y="2475607"/>
        <a:ext cx="6717284" cy="707264"/>
      </dsp:txXfrm>
    </dsp:sp>
    <dsp:sp modelId="{0714527C-B7B0-433F-A156-CCD91FA1605D}">
      <dsp:nvSpPr>
        <dsp:cNvPr id="0" name=""/>
        <dsp:cNvSpPr/>
      </dsp:nvSpPr>
      <dsp:spPr>
        <a:xfrm>
          <a:off x="482789" y="2387199"/>
          <a:ext cx="884080" cy="884080"/>
        </a:xfrm>
        <a:prstGeom prst="ellipse">
          <a:avLst/>
        </a:prstGeom>
        <a:solidFill>
          <a:schemeClr val="lt1">
            <a:hueOff val="0"/>
            <a:satOff val="0"/>
            <a:lumOff val="0"/>
            <a:alphaOff val="0"/>
          </a:schemeClr>
        </a:solidFill>
        <a:ln w="22225" cap="flat" cmpd="sng" algn="ctr">
          <a:solidFill>
            <a:schemeClr val="accent4">
              <a:hueOff val="-391136"/>
              <a:satOff val="-2217"/>
              <a:lumOff val="-18300"/>
              <a:alphaOff val="0"/>
            </a:schemeClr>
          </a:solidFill>
          <a:prstDash val="solid"/>
        </a:ln>
        <a:effectLst/>
      </dsp:spPr>
      <dsp:style>
        <a:lnRef idx="2">
          <a:scrgbClr r="0" g="0" b="0"/>
        </a:lnRef>
        <a:fillRef idx="1">
          <a:scrgbClr r="0" g="0" b="0"/>
        </a:fillRef>
        <a:effectRef idx="0">
          <a:scrgbClr r="0" g="0" b="0"/>
        </a:effectRef>
        <a:fontRef idx="minor"/>
      </dsp:style>
    </dsp:sp>
    <dsp:sp modelId="{7C86BE6A-4379-42DB-828B-1E45583A4CDA}">
      <dsp:nvSpPr>
        <dsp:cNvPr id="0" name=""/>
        <dsp:cNvSpPr/>
      </dsp:nvSpPr>
      <dsp:spPr>
        <a:xfrm>
          <a:off x="519339" y="3536687"/>
          <a:ext cx="7122774" cy="707264"/>
        </a:xfrm>
        <a:prstGeom prst="rect">
          <a:avLst/>
        </a:prstGeom>
        <a:solidFill>
          <a:schemeClr val="accent4">
            <a:hueOff val="-586705"/>
            <a:satOff val="-3325"/>
            <a:lumOff val="-2745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t>Cinselliğini sevgi elde etmek, insanları man</a:t>
          </a:r>
          <a:r>
            <a:rPr lang="tr-TR" sz="2000" kern="1200" smtClean="0"/>
            <a:t>i</a:t>
          </a:r>
          <a:r>
            <a:rPr lang="en-US" sz="2000" kern="1200" smtClean="0"/>
            <a:t>p</a:t>
          </a:r>
          <a:r>
            <a:rPr lang="tr-TR" sz="2000" kern="1200" smtClean="0"/>
            <a:t>ü</a:t>
          </a:r>
          <a:r>
            <a:rPr lang="en-US" sz="2000" kern="1200" smtClean="0"/>
            <a:t>le etmek ve kimi zaman yaşamını idame ettirmek için kullanma</a:t>
          </a:r>
          <a:r>
            <a:rPr lang="tr-TR" sz="2000" kern="1200" smtClean="0"/>
            <a:t> davranışı</a:t>
          </a:r>
          <a:endParaRPr lang="tr-TR" sz="2000" kern="1200"/>
        </a:p>
      </dsp:txBody>
      <dsp:txXfrm>
        <a:off x="519339" y="3536687"/>
        <a:ext cx="7122774" cy="707264"/>
      </dsp:txXfrm>
    </dsp:sp>
    <dsp:sp modelId="{F714B95D-AE45-446B-A407-93C668D9B71C}">
      <dsp:nvSpPr>
        <dsp:cNvPr id="0" name=""/>
        <dsp:cNvSpPr/>
      </dsp:nvSpPr>
      <dsp:spPr>
        <a:xfrm>
          <a:off x="77299" y="3448279"/>
          <a:ext cx="884080" cy="884080"/>
        </a:xfrm>
        <a:prstGeom prst="ellipse">
          <a:avLst/>
        </a:prstGeom>
        <a:solidFill>
          <a:schemeClr val="lt1">
            <a:hueOff val="0"/>
            <a:satOff val="0"/>
            <a:lumOff val="0"/>
            <a:alphaOff val="0"/>
          </a:schemeClr>
        </a:solidFill>
        <a:ln w="22225" cap="flat" cmpd="sng" algn="ctr">
          <a:solidFill>
            <a:schemeClr val="accent4">
              <a:hueOff val="-586705"/>
              <a:satOff val="-3325"/>
              <a:lumOff val="-2745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25357-608D-4170-960F-B32265A67CA9}">
      <dsp:nvSpPr>
        <dsp:cNvPr id="0" name=""/>
        <dsp:cNvSpPr/>
      </dsp:nvSpPr>
      <dsp:spPr>
        <a:xfrm>
          <a:off x="679975" y="1086209"/>
          <a:ext cx="2866135" cy="23639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sp>
    <dsp:sp modelId="{359BB361-DF03-4786-9EFB-E6406C89F0D3}">
      <dsp:nvSpPr>
        <dsp:cNvPr id="0" name=""/>
        <dsp:cNvSpPr/>
      </dsp:nvSpPr>
      <dsp:spPr>
        <a:xfrm rot="21258469">
          <a:off x="2751057" y="1376479"/>
          <a:ext cx="3545319" cy="3545319"/>
        </a:xfrm>
        <a:prstGeom prst="leftCircularArrow">
          <a:avLst>
            <a:gd name="adj1" fmla="val 2410"/>
            <a:gd name="adj2" fmla="val 291414"/>
            <a:gd name="adj3" fmla="val 2692535"/>
            <a:gd name="adj4" fmla="val 9650100"/>
            <a:gd name="adj5" fmla="val 281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AA67A1A-BD0B-4C52-8FAD-BC70E5D37AB5}">
      <dsp:nvSpPr>
        <dsp:cNvPr id="0" name=""/>
        <dsp:cNvSpPr/>
      </dsp:nvSpPr>
      <dsp:spPr>
        <a:xfrm>
          <a:off x="935915" y="2088255"/>
          <a:ext cx="2547676" cy="158919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GB" sz="1700" kern="1200" dirty="0" smtClean="0"/>
            <a:t>Oral-genital, genital-genital, genital-</a:t>
          </a:r>
          <a:r>
            <a:rPr lang="en-GB" sz="1700" kern="1200" dirty="0" err="1" smtClean="0"/>
            <a:t>rektal</a:t>
          </a:r>
          <a:r>
            <a:rPr lang="en-GB" sz="1700" kern="1200" dirty="0" smtClean="0"/>
            <a:t>, el </a:t>
          </a:r>
          <a:r>
            <a:rPr lang="en-GB" sz="1700" kern="1200" dirty="0" err="1" smtClean="0"/>
            <a:t>ile</a:t>
          </a:r>
          <a:r>
            <a:rPr lang="en-GB" sz="1700" kern="1200" dirty="0" smtClean="0"/>
            <a:t> </a:t>
          </a:r>
          <a:r>
            <a:rPr lang="tr-TR" sz="1700" kern="1200" dirty="0" smtClean="0"/>
            <a:t>ya da bir cisimle </a:t>
          </a:r>
          <a:r>
            <a:rPr lang="en-GB" sz="1700" kern="1200" dirty="0" smtClean="0"/>
            <a:t>genital </a:t>
          </a:r>
          <a:r>
            <a:rPr lang="en-GB" sz="1700" kern="1200" dirty="0" err="1" smtClean="0"/>
            <a:t>temas</a:t>
          </a:r>
          <a:r>
            <a:rPr lang="en-GB" sz="1700" kern="1200" dirty="0" smtClean="0"/>
            <a:t>, </a:t>
          </a:r>
          <a:r>
            <a:rPr lang="en-GB" sz="1700" kern="1200" dirty="0" err="1" smtClean="0"/>
            <a:t>rektal</a:t>
          </a:r>
          <a:r>
            <a:rPr lang="en-GB" sz="1700" kern="1200" dirty="0" smtClean="0"/>
            <a:t> </a:t>
          </a:r>
          <a:r>
            <a:rPr lang="en-GB" sz="1700" kern="1200" dirty="0" err="1" smtClean="0"/>
            <a:t>bölgelere</a:t>
          </a:r>
          <a:r>
            <a:rPr lang="en-GB" sz="1700" kern="1200" dirty="0" smtClean="0"/>
            <a:t>, </a:t>
          </a:r>
          <a:r>
            <a:rPr lang="en-GB" sz="1700" kern="1200" dirty="0" err="1" smtClean="0"/>
            <a:t>veya</a:t>
          </a:r>
          <a:r>
            <a:rPr lang="en-GB" sz="1700" kern="1200" dirty="0" smtClean="0"/>
            <a:t> </a:t>
          </a:r>
          <a:r>
            <a:rPr lang="en-GB" sz="1700" kern="1200" dirty="0" err="1" smtClean="0"/>
            <a:t>vücudun</a:t>
          </a:r>
          <a:r>
            <a:rPr lang="en-GB" sz="1700" kern="1200" dirty="0" smtClean="0"/>
            <a:t> </a:t>
          </a:r>
          <a:r>
            <a:rPr lang="en-GB" sz="1700" kern="1200" dirty="0" err="1" smtClean="0"/>
            <a:t>diğer</a:t>
          </a:r>
          <a:r>
            <a:rPr lang="en-GB" sz="1700" kern="1200" dirty="0" smtClean="0"/>
            <a:t> </a:t>
          </a:r>
          <a:r>
            <a:rPr lang="en-GB" sz="1700" kern="1200" dirty="0" err="1" smtClean="0"/>
            <a:t>bölgelerine</a:t>
          </a:r>
          <a:r>
            <a:rPr lang="en-GB" sz="1700" kern="1200" dirty="0" smtClean="0"/>
            <a:t> </a:t>
          </a:r>
          <a:r>
            <a:rPr lang="en-GB" sz="1700" kern="1200" dirty="0" err="1" smtClean="0"/>
            <a:t>dokunma</a:t>
          </a:r>
          <a:endParaRPr lang="tr-TR" sz="1700" kern="1200" dirty="0"/>
        </a:p>
      </dsp:txBody>
      <dsp:txXfrm>
        <a:off x="982461" y="2134801"/>
        <a:ext cx="2454584" cy="1496098"/>
      </dsp:txXfrm>
    </dsp:sp>
    <dsp:sp modelId="{A3A8B9D4-4070-420A-BD2F-A940982817BE}">
      <dsp:nvSpPr>
        <dsp:cNvPr id="0" name=""/>
        <dsp:cNvSpPr/>
      </dsp:nvSpPr>
      <dsp:spPr>
        <a:xfrm>
          <a:off x="4271367" y="1335732"/>
          <a:ext cx="2866135" cy="23639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sp>
    <dsp:sp modelId="{3E367F44-2185-426C-968F-D8F414D0AD88}">
      <dsp:nvSpPr>
        <dsp:cNvPr id="0" name=""/>
        <dsp:cNvSpPr/>
      </dsp:nvSpPr>
      <dsp:spPr>
        <a:xfrm>
          <a:off x="4464302" y="1262665"/>
          <a:ext cx="2547676" cy="143515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tr-TR" sz="1700" kern="1200" dirty="0" smtClean="0"/>
            <a:t>Bu eylemler çocuğa dokunarak ya da çocuğun istismarcıya dokunması istenerek  gerçekleşebilir.</a:t>
          </a:r>
          <a:endParaRPr lang="tr-TR" sz="1700" kern="1200" dirty="0"/>
        </a:p>
      </dsp:txBody>
      <dsp:txXfrm>
        <a:off x="4506336" y="1304699"/>
        <a:ext cx="2463608" cy="1351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65B9A-02A6-454D-9E2A-64C81200CC07}">
      <dsp:nvSpPr>
        <dsp:cNvPr id="0" name=""/>
        <dsp:cNvSpPr/>
      </dsp:nvSpPr>
      <dsp:spPr>
        <a:xfrm>
          <a:off x="4166747" y="2030443"/>
          <a:ext cx="91440" cy="996707"/>
        </a:xfrm>
        <a:custGeom>
          <a:avLst/>
          <a:gdLst/>
          <a:ahLst/>
          <a:cxnLst/>
          <a:rect l="0" t="0" r="0" b="0"/>
          <a:pathLst>
            <a:path>
              <a:moveTo>
                <a:pt x="45720" y="0"/>
              </a:moveTo>
              <a:lnTo>
                <a:pt x="45720" y="996707"/>
              </a:lnTo>
            </a:path>
          </a:pathLst>
        </a:custGeom>
        <a:noFill/>
        <a:ln w="222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FC90F-FCAA-4040-BE7D-C7459CCC3ACD}">
      <dsp:nvSpPr>
        <dsp:cNvPr id="0" name=""/>
        <dsp:cNvSpPr/>
      </dsp:nvSpPr>
      <dsp:spPr>
        <a:xfrm>
          <a:off x="3273391" y="238695"/>
          <a:ext cx="1878152" cy="1791747"/>
        </a:xfrm>
        <a:prstGeom prst="arc">
          <a:avLst>
            <a:gd name="adj1" fmla="val 13200000"/>
            <a:gd name="adj2" fmla="val 19200000"/>
          </a:avLst>
        </a:prstGeom>
        <a:noFill/>
        <a:ln w="222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2A530-82CE-4C62-B9F7-E4797900B821}">
      <dsp:nvSpPr>
        <dsp:cNvPr id="0" name=""/>
        <dsp:cNvSpPr/>
      </dsp:nvSpPr>
      <dsp:spPr>
        <a:xfrm>
          <a:off x="3273391" y="238695"/>
          <a:ext cx="1878152" cy="1791747"/>
        </a:xfrm>
        <a:prstGeom prst="arc">
          <a:avLst>
            <a:gd name="adj1" fmla="val 2400000"/>
            <a:gd name="adj2" fmla="val 8400000"/>
          </a:avLst>
        </a:prstGeom>
        <a:noFill/>
        <a:ln w="222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D57B1-D1B6-4A32-9B53-E5A08CD0E119}">
      <dsp:nvSpPr>
        <dsp:cNvPr id="0" name=""/>
        <dsp:cNvSpPr/>
      </dsp:nvSpPr>
      <dsp:spPr>
        <a:xfrm>
          <a:off x="2334315" y="561210"/>
          <a:ext cx="3756305" cy="1146718"/>
        </a:xfrm>
        <a:prstGeom prst="rect">
          <a:avLst/>
        </a:prstGeom>
        <a:noFill/>
        <a:ln w="15875" cap="flat" cmpd="sng" algn="ctr">
          <a:noFill/>
          <a:prstDash val="solid"/>
        </a:ln>
        <a:effectLst>
          <a:outerShdw blurRad="38100" dist="381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tr-TR" sz="2000" kern="1200" dirty="0" smtClean="0"/>
            <a:t>Kanunen evlenmelerine izin verilmeyen iki kişi arasındaki cinsel ilişki </a:t>
          </a:r>
          <a:r>
            <a:rPr lang="tr-TR" sz="2000" kern="1200" dirty="0" err="1" smtClean="0"/>
            <a:t>ensest</a:t>
          </a:r>
          <a:r>
            <a:rPr lang="tr-TR" sz="2000" kern="1200" dirty="0" smtClean="0"/>
            <a:t> olarak tanımlanır.</a:t>
          </a:r>
          <a:endParaRPr lang="tr-TR" sz="2000" kern="1200" dirty="0"/>
        </a:p>
      </dsp:txBody>
      <dsp:txXfrm>
        <a:off x="2334315" y="561210"/>
        <a:ext cx="3756305" cy="1146718"/>
      </dsp:txXfrm>
    </dsp:sp>
    <dsp:sp modelId="{D40582EE-EDBB-4BA1-BDB4-34569FCDD59B}">
      <dsp:nvSpPr>
        <dsp:cNvPr id="0" name=""/>
        <dsp:cNvSpPr/>
      </dsp:nvSpPr>
      <dsp:spPr>
        <a:xfrm>
          <a:off x="3025911" y="3027150"/>
          <a:ext cx="2373112" cy="2373112"/>
        </a:xfrm>
        <a:prstGeom prst="arc">
          <a:avLst>
            <a:gd name="adj1" fmla="val 13200000"/>
            <a:gd name="adj2" fmla="val 19200000"/>
          </a:avLst>
        </a:prstGeom>
        <a:noFill/>
        <a:ln w="222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0E6C3-816D-465B-8F71-83B37A608328}">
      <dsp:nvSpPr>
        <dsp:cNvPr id="0" name=""/>
        <dsp:cNvSpPr/>
      </dsp:nvSpPr>
      <dsp:spPr>
        <a:xfrm>
          <a:off x="3025911" y="3027150"/>
          <a:ext cx="2373112" cy="2373112"/>
        </a:xfrm>
        <a:prstGeom prst="arc">
          <a:avLst>
            <a:gd name="adj1" fmla="val 2400000"/>
            <a:gd name="adj2" fmla="val 8400000"/>
          </a:avLst>
        </a:prstGeom>
        <a:noFill/>
        <a:ln w="222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805FCE-6475-4B0F-B175-BB82F42489B5}">
      <dsp:nvSpPr>
        <dsp:cNvPr id="0" name=""/>
        <dsp:cNvSpPr/>
      </dsp:nvSpPr>
      <dsp:spPr>
        <a:xfrm>
          <a:off x="1839355" y="3454310"/>
          <a:ext cx="4746225" cy="1518792"/>
        </a:xfrm>
        <a:prstGeom prst="rect">
          <a:avLst/>
        </a:prstGeom>
        <a:noFill/>
        <a:ln w="15875" cap="flat" cmpd="sng" algn="ctr">
          <a:noFill/>
          <a:prstDash val="solid"/>
        </a:ln>
        <a:effectLst>
          <a:outerShdw blurRad="38100" dist="381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kern="1200" dirty="0" smtClean="0"/>
            <a:t>Kan bağı olan baba, anne, ağabey, abla, amca, dayı, teyze, hala ve dede gibi akrabalara ek olarak, çocuk üzerinde anne-baba gibi otoritesi ve saygınlığı olan geniş bir akraba ve hısım grubu </a:t>
          </a:r>
          <a:r>
            <a:rPr lang="tr-TR" sz="1800" kern="1200" dirty="0" err="1" smtClean="0"/>
            <a:t>ensest</a:t>
          </a:r>
          <a:r>
            <a:rPr lang="tr-TR" sz="1800" kern="1200" dirty="0" smtClean="0"/>
            <a:t> tanımında taciz edenler arasında sayılır. Örneğin enişte, üvey anne-baba, üvey kardeşler bu gruptadır.</a:t>
          </a:r>
          <a:endParaRPr lang="tr-TR" sz="1800" kern="1200" dirty="0"/>
        </a:p>
      </dsp:txBody>
      <dsp:txXfrm>
        <a:off x="1839355" y="3454310"/>
        <a:ext cx="4746225" cy="1518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4DE8-D56A-4C18-994F-C05910D1AB2C}">
      <dsp:nvSpPr>
        <dsp:cNvPr id="0" name=""/>
        <dsp:cNvSpPr/>
      </dsp:nvSpPr>
      <dsp:spPr>
        <a:xfrm>
          <a:off x="3691" y="0"/>
          <a:ext cx="6495972" cy="2160239"/>
        </a:xfrm>
        <a:prstGeom prst="roundRect">
          <a:avLst>
            <a:gd name="adj" fmla="val 10000"/>
          </a:avLst>
        </a:prstGeom>
        <a:solidFill>
          <a:schemeClr val="accent1">
            <a:tint val="40000"/>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17301-A165-4346-888C-02BEBD07D4BC}">
      <dsp:nvSpPr>
        <dsp:cNvPr id="0" name=""/>
        <dsp:cNvSpPr/>
      </dsp:nvSpPr>
      <dsp:spPr>
        <a:xfrm>
          <a:off x="1061175" y="1296144"/>
          <a:ext cx="6495972" cy="2160239"/>
        </a:xfrm>
        <a:prstGeom prst="roundRect">
          <a:avLst>
            <a:gd name="adj" fmla="val 10000"/>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tr-TR" sz="4300" kern="1200" dirty="0" smtClean="0"/>
            <a:t>Çocuk İhmal İstismarını Şüphesine Neden Olabilecek İpuçları</a:t>
          </a:r>
          <a:endParaRPr lang="tr-TR" sz="4300" kern="1200" dirty="0"/>
        </a:p>
      </dsp:txBody>
      <dsp:txXfrm>
        <a:off x="1124446" y="1359415"/>
        <a:ext cx="6369430" cy="2033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3C4F8-21A1-4950-9428-8C8EAF9A11A8}">
      <dsp:nvSpPr>
        <dsp:cNvPr id="0" name=""/>
        <dsp:cNvSpPr/>
      </dsp:nvSpPr>
      <dsp:spPr>
        <a:xfrm>
          <a:off x="0" y="275"/>
          <a:ext cx="6264695" cy="647521"/>
        </a:xfrm>
        <a:prstGeom prst="round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t>Okul çağı çocukları için </a:t>
          </a:r>
          <a:endParaRPr lang="tr-TR" sz="2400" b="1" kern="1200" dirty="0"/>
        </a:p>
      </dsp:txBody>
      <dsp:txXfrm>
        <a:off x="31609" y="31884"/>
        <a:ext cx="6201477" cy="5843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907D7-0E17-46F0-9E28-BDBA27E9153C}">
      <dsp:nvSpPr>
        <dsp:cNvPr id="0" name=""/>
        <dsp:cNvSpPr/>
      </dsp:nvSpPr>
      <dsp:spPr>
        <a:xfrm>
          <a:off x="144015" y="72009"/>
          <a:ext cx="662370" cy="662370"/>
        </a:xfrm>
        <a:prstGeom prst="ellipse">
          <a:avLst/>
        </a:prstGeom>
        <a:solidFill>
          <a:schemeClr val="accent1">
            <a:shade val="80000"/>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2CB94CA-9DF9-4C29-848A-AB9340A893CE}">
      <dsp:nvSpPr>
        <dsp:cNvPr id="0" name=""/>
        <dsp:cNvSpPr/>
      </dsp:nvSpPr>
      <dsp:spPr>
        <a:xfrm>
          <a:off x="1042732" y="57967"/>
          <a:ext cx="2819451"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tr-TR" sz="2000" kern="1200" dirty="0" smtClean="0"/>
            <a:t>Çekingen ve ilgisiz</a:t>
          </a:r>
          <a:endParaRPr lang="tr-TR" sz="2000" kern="1200" dirty="0"/>
        </a:p>
      </dsp:txBody>
      <dsp:txXfrm>
        <a:off x="1042732" y="57967"/>
        <a:ext cx="2819451" cy="662370"/>
      </dsp:txXfrm>
    </dsp:sp>
    <dsp:sp modelId="{D428C3DF-189D-4CB7-861A-26E3928837E2}">
      <dsp:nvSpPr>
        <dsp:cNvPr id="0" name=""/>
        <dsp:cNvSpPr/>
      </dsp:nvSpPr>
      <dsp:spPr>
        <a:xfrm>
          <a:off x="144017" y="720079"/>
          <a:ext cx="662370" cy="662370"/>
        </a:xfrm>
        <a:prstGeom prst="ellipse">
          <a:avLst/>
        </a:prstGeom>
        <a:solidFill>
          <a:schemeClr val="accent1">
            <a:shade val="80000"/>
            <a:alpha val="50000"/>
            <a:hueOff val="0"/>
            <a:satOff val="-10898"/>
            <a:lumOff val="634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28CE6EF-EC84-4F17-B7F2-362D1401DD41}">
      <dsp:nvSpPr>
        <dsp:cNvPr id="0" name=""/>
        <dsp:cNvSpPr/>
      </dsp:nvSpPr>
      <dsp:spPr>
        <a:xfrm>
          <a:off x="1105552" y="720079"/>
          <a:ext cx="2937239"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tr-TR" sz="2000" kern="1200" dirty="0" smtClean="0"/>
            <a:t>Korkmuş ve endişeli</a:t>
          </a:r>
          <a:endParaRPr lang="tr-TR" sz="2000" kern="1200" dirty="0"/>
        </a:p>
      </dsp:txBody>
      <dsp:txXfrm>
        <a:off x="1105552" y="720079"/>
        <a:ext cx="2937239" cy="662370"/>
      </dsp:txXfrm>
    </dsp:sp>
    <dsp:sp modelId="{AEB84E4B-FA56-488C-950C-771509DBE285}">
      <dsp:nvSpPr>
        <dsp:cNvPr id="0" name=""/>
        <dsp:cNvSpPr/>
      </dsp:nvSpPr>
      <dsp:spPr>
        <a:xfrm>
          <a:off x="144017" y="1368149"/>
          <a:ext cx="662370" cy="662370"/>
        </a:xfrm>
        <a:prstGeom prst="ellipse">
          <a:avLst/>
        </a:prstGeom>
        <a:solidFill>
          <a:schemeClr val="accent1">
            <a:shade val="80000"/>
            <a:alpha val="50000"/>
            <a:hueOff val="0"/>
            <a:satOff val="-21795"/>
            <a:lumOff val="1268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162A529-A2F1-4B08-B7C8-DC8DB48D7E58}">
      <dsp:nvSpPr>
        <dsp:cNvPr id="0" name=""/>
        <dsp:cNvSpPr/>
      </dsp:nvSpPr>
      <dsp:spPr>
        <a:xfrm>
          <a:off x="1059430" y="1382708"/>
          <a:ext cx="2797187"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tr-TR" sz="2000" kern="1200" dirty="0" smtClean="0"/>
            <a:t>Çaresiz</a:t>
          </a:r>
          <a:endParaRPr lang="tr-TR" sz="2000" kern="1200" dirty="0"/>
        </a:p>
      </dsp:txBody>
      <dsp:txXfrm>
        <a:off x="1059430" y="1382708"/>
        <a:ext cx="2797187" cy="662370"/>
      </dsp:txXfrm>
    </dsp:sp>
    <dsp:sp modelId="{91E18AA7-9FC3-4A28-8374-DDDC32E504C3}">
      <dsp:nvSpPr>
        <dsp:cNvPr id="0" name=""/>
        <dsp:cNvSpPr/>
      </dsp:nvSpPr>
      <dsp:spPr>
        <a:xfrm>
          <a:off x="144019" y="2016225"/>
          <a:ext cx="662370" cy="662370"/>
        </a:xfrm>
        <a:prstGeom prst="ellipse">
          <a:avLst/>
        </a:prstGeom>
        <a:solidFill>
          <a:schemeClr val="accent1">
            <a:shade val="80000"/>
            <a:alpha val="50000"/>
            <a:hueOff val="0"/>
            <a:satOff val="-32693"/>
            <a:lumOff val="19022"/>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49B3A9F-7612-40F0-930D-C9AEB129F32F}">
      <dsp:nvSpPr>
        <dsp:cNvPr id="0" name=""/>
        <dsp:cNvSpPr/>
      </dsp:nvSpPr>
      <dsp:spPr>
        <a:xfrm>
          <a:off x="843415" y="2045078"/>
          <a:ext cx="3085207"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tr-TR" sz="2000" kern="1200" dirty="0" smtClean="0"/>
            <a:t>Yiyecekleri biriktirme eğilimi, yiyecek çalma</a:t>
          </a:r>
          <a:endParaRPr lang="tr-TR" sz="2000" kern="1200" dirty="0"/>
        </a:p>
      </dsp:txBody>
      <dsp:txXfrm>
        <a:off x="843415" y="2045078"/>
        <a:ext cx="3085207" cy="662370"/>
      </dsp:txXfrm>
    </dsp:sp>
    <dsp:sp modelId="{CCF878EC-F7F5-4BC6-87F1-DD6281499C3F}">
      <dsp:nvSpPr>
        <dsp:cNvPr id="0" name=""/>
        <dsp:cNvSpPr/>
      </dsp:nvSpPr>
      <dsp:spPr>
        <a:xfrm>
          <a:off x="192400" y="2664295"/>
          <a:ext cx="662370" cy="662370"/>
        </a:xfrm>
        <a:prstGeom prst="ellipse">
          <a:avLst/>
        </a:prstGeom>
        <a:solidFill>
          <a:schemeClr val="accent1">
            <a:shade val="80000"/>
            <a:alpha val="50000"/>
            <a:hueOff val="0"/>
            <a:satOff val="-43591"/>
            <a:lumOff val="25363"/>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140FC12-201E-445E-9BE0-E55EEE949D65}">
      <dsp:nvSpPr>
        <dsp:cNvPr id="0" name=""/>
        <dsp:cNvSpPr/>
      </dsp:nvSpPr>
      <dsp:spPr>
        <a:xfrm>
          <a:off x="840464" y="2592289"/>
          <a:ext cx="3178009"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tr-TR" sz="2000" kern="1200" dirty="0" smtClean="0"/>
            <a:t>Ebeveyn-çocuk rollerinde yer değişikliği</a:t>
          </a:r>
          <a:endParaRPr lang="tr-TR" sz="2000" kern="1200" dirty="0"/>
        </a:p>
      </dsp:txBody>
      <dsp:txXfrm>
        <a:off x="840464" y="2592289"/>
        <a:ext cx="3178009" cy="662370"/>
      </dsp:txXfrm>
    </dsp:sp>
    <dsp:sp modelId="{5A7F2466-818A-49C9-A8C6-D686E8BBFA07}">
      <dsp:nvSpPr>
        <dsp:cNvPr id="0" name=""/>
        <dsp:cNvSpPr/>
      </dsp:nvSpPr>
      <dsp:spPr>
        <a:xfrm>
          <a:off x="192398" y="3384378"/>
          <a:ext cx="662370" cy="662370"/>
        </a:xfrm>
        <a:prstGeom prst="ellipse">
          <a:avLst/>
        </a:prstGeom>
        <a:solidFill>
          <a:schemeClr val="accent1">
            <a:shade val="80000"/>
            <a:alpha val="50000"/>
            <a:hueOff val="0"/>
            <a:satOff val="-54488"/>
            <a:lumOff val="31703"/>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7F26DB1-BC80-4EF0-8A0C-1978AF944BA7}">
      <dsp:nvSpPr>
        <dsp:cNvPr id="0" name=""/>
        <dsp:cNvSpPr/>
      </dsp:nvSpPr>
      <dsp:spPr>
        <a:xfrm>
          <a:off x="843415" y="3369819"/>
          <a:ext cx="3085207"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tr-TR" sz="2000" kern="1200" dirty="0" smtClean="0"/>
            <a:t>Anne-babasının veya bakım sorumluluğunu üstlenmiş kişinin ilgisizliğinden yakınma</a:t>
          </a:r>
          <a:endParaRPr lang="tr-TR" sz="2000" kern="1200" dirty="0"/>
        </a:p>
      </dsp:txBody>
      <dsp:txXfrm>
        <a:off x="843415" y="3369819"/>
        <a:ext cx="3085207" cy="662370"/>
      </dsp:txXfrm>
    </dsp:sp>
    <dsp:sp modelId="{866B09B7-4E3F-491F-92DE-D08E8ED78697}">
      <dsp:nvSpPr>
        <dsp:cNvPr id="0" name=""/>
        <dsp:cNvSpPr/>
      </dsp:nvSpPr>
      <dsp:spPr>
        <a:xfrm>
          <a:off x="192401" y="4090157"/>
          <a:ext cx="662370" cy="662370"/>
        </a:xfrm>
        <a:prstGeom prst="ellipse">
          <a:avLst/>
        </a:prstGeom>
        <a:solidFill>
          <a:schemeClr val="accent1">
            <a:shade val="80000"/>
            <a:alpha val="50000"/>
            <a:hueOff val="0"/>
            <a:satOff val="-65386"/>
            <a:lumOff val="38044"/>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30BC69C-DBE5-47CC-985A-37AC8474E6D8}">
      <dsp:nvSpPr>
        <dsp:cNvPr id="0" name=""/>
        <dsp:cNvSpPr/>
      </dsp:nvSpPr>
      <dsp:spPr>
        <a:xfrm>
          <a:off x="912469" y="4090157"/>
          <a:ext cx="3034459" cy="66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tr-TR" sz="2000" kern="1200" dirty="0" smtClean="0"/>
            <a:t>Duruma uygun olmayan hareketler, </a:t>
          </a:r>
          <a:endParaRPr lang="tr-TR" sz="2000" kern="1200" dirty="0"/>
        </a:p>
      </dsp:txBody>
      <dsp:txXfrm>
        <a:off x="912469" y="4090157"/>
        <a:ext cx="3034459" cy="6623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7AD79-D3EF-4BC8-90C8-24023539EB9B}">
      <dsp:nvSpPr>
        <dsp:cNvPr id="0" name=""/>
        <dsp:cNvSpPr/>
      </dsp:nvSpPr>
      <dsp:spPr>
        <a:xfrm>
          <a:off x="130059" y="0"/>
          <a:ext cx="510872" cy="510872"/>
        </a:xfrm>
        <a:prstGeom prst="ellipse">
          <a:avLst/>
        </a:prstGeom>
        <a:solidFill>
          <a:schemeClr val="accent1">
            <a:shade val="80000"/>
            <a:alpha val="50000"/>
            <a:hueOff val="0"/>
            <a:satOff val="0"/>
            <a:lumOff val="0"/>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311BF32-611A-44E7-A84E-FB41470C1A92}">
      <dsp:nvSpPr>
        <dsp:cNvPr id="0" name=""/>
        <dsp:cNvSpPr/>
      </dsp:nvSpPr>
      <dsp:spPr>
        <a:xfrm>
          <a:off x="955573" y="1920"/>
          <a:ext cx="2725692" cy="51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tr-TR" sz="1700" kern="1200" dirty="0" smtClean="0"/>
            <a:t>Gerileme davranışları</a:t>
          </a:r>
          <a:endParaRPr lang="tr-TR" sz="1700" kern="1200" dirty="0"/>
        </a:p>
      </dsp:txBody>
      <dsp:txXfrm>
        <a:off x="955573" y="1920"/>
        <a:ext cx="2725692" cy="510872"/>
      </dsp:txXfrm>
    </dsp:sp>
    <dsp:sp modelId="{C43DB852-D97B-474F-81CA-0C8986EC5EA0}">
      <dsp:nvSpPr>
        <dsp:cNvPr id="0" name=""/>
        <dsp:cNvSpPr/>
      </dsp:nvSpPr>
      <dsp:spPr>
        <a:xfrm>
          <a:off x="143000" y="504057"/>
          <a:ext cx="510872" cy="510872"/>
        </a:xfrm>
        <a:prstGeom prst="ellipse">
          <a:avLst/>
        </a:prstGeom>
        <a:solidFill>
          <a:schemeClr val="accent1">
            <a:shade val="80000"/>
            <a:alpha val="50000"/>
            <a:hueOff val="0"/>
            <a:satOff val="-7265"/>
            <a:lumOff val="4227"/>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107F7A5B-85ED-4837-80AC-9711DA081515}">
      <dsp:nvSpPr>
        <dsp:cNvPr id="0" name=""/>
        <dsp:cNvSpPr/>
      </dsp:nvSpPr>
      <dsp:spPr>
        <a:xfrm>
          <a:off x="955573" y="512793"/>
          <a:ext cx="2725692" cy="51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tr-TR" sz="1700" kern="1200" dirty="0" smtClean="0"/>
            <a:t>Derste uyuklama eğilimi</a:t>
          </a:r>
          <a:endParaRPr lang="tr-TR" sz="1700" kern="1200" dirty="0"/>
        </a:p>
      </dsp:txBody>
      <dsp:txXfrm>
        <a:off x="955573" y="512793"/>
        <a:ext cx="2725692" cy="510872"/>
      </dsp:txXfrm>
    </dsp:sp>
    <dsp:sp modelId="{2CE1A3E8-D83C-4179-BC4D-E6092D28E099}">
      <dsp:nvSpPr>
        <dsp:cNvPr id="0" name=""/>
        <dsp:cNvSpPr/>
      </dsp:nvSpPr>
      <dsp:spPr>
        <a:xfrm>
          <a:off x="143000" y="1008115"/>
          <a:ext cx="510872" cy="510872"/>
        </a:xfrm>
        <a:prstGeom prst="ellipse">
          <a:avLst/>
        </a:prstGeom>
        <a:solidFill>
          <a:schemeClr val="accent1">
            <a:shade val="80000"/>
            <a:alpha val="50000"/>
            <a:hueOff val="0"/>
            <a:satOff val="-14530"/>
            <a:lumOff val="8454"/>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BC63EB79-516F-4A4A-86FF-C4B333813407}">
      <dsp:nvSpPr>
        <dsp:cNvPr id="0" name=""/>
        <dsp:cNvSpPr/>
      </dsp:nvSpPr>
      <dsp:spPr>
        <a:xfrm>
          <a:off x="955573" y="1023666"/>
          <a:ext cx="2725692" cy="51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tr-TR" sz="1700" kern="1200" dirty="0" smtClean="0"/>
            <a:t>Okula geç kalma ve/veya okuldan erken ayrılma</a:t>
          </a:r>
          <a:endParaRPr lang="tr-TR" sz="1700" kern="1200" dirty="0"/>
        </a:p>
      </dsp:txBody>
      <dsp:txXfrm>
        <a:off x="955573" y="1023666"/>
        <a:ext cx="2725692" cy="510872"/>
      </dsp:txXfrm>
    </dsp:sp>
    <dsp:sp modelId="{1E7C6128-7553-4214-9B66-5028633DCE41}">
      <dsp:nvSpPr>
        <dsp:cNvPr id="0" name=""/>
        <dsp:cNvSpPr/>
      </dsp:nvSpPr>
      <dsp:spPr>
        <a:xfrm>
          <a:off x="143000" y="1512167"/>
          <a:ext cx="510872" cy="510872"/>
        </a:xfrm>
        <a:prstGeom prst="ellipse">
          <a:avLst/>
        </a:prstGeom>
        <a:solidFill>
          <a:schemeClr val="accent1">
            <a:shade val="80000"/>
            <a:alpha val="50000"/>
            <a:hueOff val="0"/>
            <a:satOff val="-21795"/>
            <a:lumOff val="12681"/>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1834A8E3-F788-40FB-98B5-6EDCFD4C851C}">
      <dsp:nvSpPr>
        <dsp:cNvPr id="0" name=""/>
        <dsp:cNvSpPr/>
      </dsp:nvSpPr>
      <dsp:spPr>
        <a:xfrm>
          <a:off x="955573" y="1534538"/>
          <a:ext cx="2725692" cy="51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tr-TR" sz="1700" kern="1200" dirty="0" smtClean="0"/>
            <a:t>Okuldan kaçma</a:t>
          </a:r>
          <a:endParaRPr lang="tr-TR" sz="1700" kern="1200" dirty="0"/>
        </a:p>
      </dsp:txBody>
      <dsp:txXfrm>
        <a:off x="955573" y="1534538"/>
        <a:ext cx="2725692" cy="510872"/>
      </dsp:txXfrm>
    </dsp:sp>
    <dsp:sp modelId="{2C0CAAC0-B044-4F8A-84B6-EC7E384A4E10}">
      <dsp:nvSpPr>
        <dsp:cNvPr id="0" name=""/>
        <dsp:cNvSpPr/>
      </dsp:nvSpPr>
      <dsp:spPr>
        <a:xfrm>
          <a:off x="215007" y="2016225"/>
          <a:ext cx="510872" cy="510872"/>
        </a:xfrm>
        <a:prstGeom prst="ellipse">
          <a:avLst/>
        </a:prstGeom>
        <a:solidFill>
          <a:schemeClr val="accent1">
            <a:shade val="80000"/>
            <a:alpha val="50000"/>
            <a:hueOff val="0"/>
            <a:satOff val="-29060"/>
            <a:lumOff val="16908"/>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E46FE9F2-1427-4387-A226-AF59039E275D}">
      <dsp:nvSpPr>
        <dsp:cNvPr id="0" name=""/>
        <dsp:cNvSpPr/>
      </dsp:nvSpPr>
      <dsp:spPr>
        <a:xfrm>
          <a:off x="955573" y="2045411"/>
          <a:ext cx="2725692" cy="51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tr-TR" sz="1700" kern="1200" dirty="0" smtClean="0"/>
            <a:t>Konsantrasyon güçlükleri</a:t>
          </a:r>
          <a:endParaRPr lang="tr-TR" sz="1700" kern="1200" dirty="0"/>
        </a:p>
      </dsp:txBody>
      <dsp:txXfrm>
        <a:off x="955573" y="2045411"/>
        <a:ext cx="2725692" cy="510872"/>
      </dsp:txXfrm>
    </dsp:sp>
    <dsp:sp modelId="{F1A618E1-A067-47BC-88BB-7712A33397FC}">
      <dsp:nvSpPr>
        <dsp:cNvPr id="0" name=""/>
        <dsp:cNvSpPr/>
      </dsp:nvSpPr>
      <dsp:spPr>
        <a:xfrm>
          <a:off x="215007" y="2520277"/>
          <a:ext cx="510872" cy="510872"/>
        </a:xfrm>
        <a:prstGeom prst="ellipse">
          <a:avLst/>
        </a:prstGeom>
        <a:solidFill>
          <a:schemeClr val="accent1">
            <a:shade val="80000"/>
            <a:alpha val="50000"/>
            <a:hueOff val="0"/>
            <a:satOff val="-36326"/>
            <a:lumOff val="21136"/>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D2C061D3-255D-4B9D-AB17-D97E7F3A42BF}">
      <dsp:nvSpPr>
        <dsp:cNvPr id="0" name=""/>
        <dsp:cNvSpPr/>
      </dsp:nvSpPr>
      <dsp:spPr>
        <a:xfrm>
          <a:off x="955573" y="2556284"/>
          <a:ext cx="2725692" cy="51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tr-TR" sz="1700" kern="1200" smtClean="0"/>
            <a:t>Kaygı</a:t>
          </a:r>
          <a:endParaRPr lang="tr-TR" sz="1700" kern="1200"/>
        </a:p>
      </dsp:txBody>
      <dsp:txXfrm>
        <a:off x="955573" y="2556284"/>
        <a:ext cx="2725692" cy="510872"/>
      </dsp:txXfrm>
    </dsp:sp>
    <dsp:sp modelId="{D53219E8-5122-46A2-A8D2-468FF02E73F5}">
      <dsp:nvSpPr>
        <dsp:cNvPr id="0" name=""/>
        <dsp:cNvSpPr/>
      </dsp:nvSpPr>
      <dsp:spPr>
        <a:xfrm>
          <a:off x="215007" y="3024335"/>
          <a:ext cx="510872" cy="510872"/>
        </a:xfrm>
        <a:prstGeom prst="ellipse">
          <a:avLst/>
        </a:prstGeom>
        <a:solidFill>
          <a:schemeClr val="accent1">
            <a:shade val="80000"/>
            <a:alpha val="50000"/>
            <a:hueOff val="0"/>
            <a:satOff val="-43591"/>
            <a:lumOff val="25363"/>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EBE98A0A-8AB7-450C-9563-9420F0998818}">
      <dsp:nvSpPr>
        <dsp:cNvPr id="0" name=""/>
        <dsp:cNvSpPr/>
      </dsp:nvSpPr>
      <dsp:spPr>
        <a:xfrm>
          <a:off x="955573" y="3067156"/>
          <a:ext cx="2725692" cy="51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tr-TR" sz="1700" kern="1200" smtClean="0"/>
            <a:t>Aşırı bağımlılık veya bağımsızlık</a:t>
          </a:r>
          <a:endParaRPr lang="tr-TR" sz="1700" kern="1200"/>
        </a:p>
      </dsp:txBody>
      <dsp:txXfrm>
        <a:off x="955573" y="3067156"/>
        <a:ext cx="2725692" cy="510872"/>
      </dsp:txXfrm>
    </dsp:sp>
    <dsp:sp modelId="{6DA2552D-F3B9-47C7-BA7F-32FF0BAB08D8}">
      <dsp:nvSpPr>
        <dsp:cNvPr id="0" name=""/>
        <dsp:cNvSpPr/>
      </dsp:nvSpPr>
      <dsp:spPr>
        <a:xfrm>
          <a:off x="215007" y="3528392"/>
          <a:ext cx="510872" cy="510872"/>
        </a:xfrm>
        <a:prstGeom prst="ellipse">
          <a:avLst/>
        </a:prstGeom>
        <a:solidFill>
          <a:schemeClr val="accent1">
            <a:shade val="80000"/>
            <a:alpha val="50000"/>
            <a:hueOff val="0"/>
            <a:satOff val="-50856"/>
            <a:lumOff val="29590"/>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29A8C4B3-44E0-4E4C-9CA6-36238BDC1572}">
      <dsp:nvSpPr>
        <dsp:cNvPr id="0" name=""/>
        <dsp:cNvSpPr/>
      </dsp:nvSpPr>
      <dsp:spPr>
        <a:xfrm>
          <a:off x="955573" y="3578029"/>
          <a:ext cx="2725692" cy="51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tr-TR" sz="1700" kern="1200" dirty="0" smtClean="0"/>
            <a:t>Aşırı ilgi bekleme</a:t>
          </a:r>
          <a:endParaRPr lang="tr-TR" sz="1700" kern="1200" dirty="0"/>
        </a:p>
      </dsp:txBody>
      <dsp:txXfrm>
        <a:off x="955573" y="3578029"/>
        <a:ext cx="2725692" cy="510872"/>
      </dsp:txXfrm>
    </dsp:sp>
    <dsp:sp modelId="{44DA7D2B-6DB1-42DC-8A1F-CB7BE619240F}">
      <dsp:nvSpPr>
        <dsp:cNvPr id="0" name=""/>
        <dsp:cNvSpPr/>
      </dsp:nvSpPr>
      <dsp:spPr>
        <a:xfrm>
          <a:off x="215007" y="4032450"/>
          <a:ext cx="510872" cy="510872"/>
        </a:xfrm>
        <a:prstGeom prst="ellipse">
          <a:avLst/>
        </a:prstGeom>
        <a:solidFill>
          <a:schemeClr val="accent1">
            <a:shade val="80000"/>
            <a:alpha val="50000"/>
            <a:hueOff val="0"/>
            <a:satOff val="-58121"/>
            <a:lumOff val="33817"/>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D8C90AFB-1B7E-4511-AB59-D2F08945243D}">
      <dsp:nvSpPr>
        <dsp:cNvPr id="0" name=""/>
        <dsp:cNvSpPr/>
      </dsp:nvSpPr>
      <dsp:spPr>
        <a:xfrm>
          <a:off x="955573" y="4088901"/>
          <a:ext cx="2725692" cy="51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tr-TR" sz="1700" kern="1200" smtClean="0"/>
            <a:t>Aşırı ilgi bekleme</a:t>
          </a:r>
          <a:endParaRPr lang="tr-TR" sz="1700" kern="1200"/>
        </a:p>
      </dsp:txBody>
      <dsp:txXfrm>
        <a:off x="955573" y="4088901"/>
        <a:ext cx="2725692" cy="510872"/>
      </dsp:txXfrm>
    </dsp:sp>
    <dsp:sp modelId="{308B58D0-7EAC-44E4-939B-2EDDAF1BA533}">
      <dsp:nvSpPr>
        <dsp:cNvPr id="0" name=""/>
        <dsp:cNvSpPr/>
      </dsp:nvSpPr>
      <dsp:spPr>
        <a:xfrm>
          <a:off x="215007" y="4536502"/>
          <a:ext cx="510872" cy="510872"/>
        </a:xfrm>
        <a:prstGeom prst="ellipse">
          <a:avLst/>
        </a:prstGeom>
        <a:solidFill>
          <a:schemeClr val="accent1">
            <a:shade val="80000"/>
            <a:alpha val="50000"/>
            <a:hueOff val="0"/>
            <a:satOff val="-65386"/>
            <a:lumOff val="38044"/>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9EC9C552-7440-442F-B665-E4748C38C965}">
      <dsp:nvSpPr>
        <dsp:cNvPr id="0" name=""/>
        <dsp:cNvSpPr/>
      </dsp:nvSpPr>
      <dsp:spPr>
        <a:xfrm>
          <a:off x="955573" y="4599774"/>
          <a:ext cx="2725692" cy="51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tr-TR" sz="1700" kern="1200" smtClean="0"/>
            <a:t>Ani duygu durum değişiklikleri</a:t>
          </a:r>
          <a:endParaRPr lang="tr-TR" sz="1700" kern="1200"/>
        </a:p>
      </dsp:txBody>
      <dsp:txXfrm>
        <a:off x="955573" y="4599774"/>
        <a:ext cx="2725692" cy="5108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3C4F8-21A1-4950-9428-8C8EAF9A11A8}">
      <dsp:nvSpPr>
        <dsp:cNvPr id="0" name=""/>
        <dsp:cNvSpPr/>
      </dsp:nvSpPr>
      <dsp:spPr>
        <a:xfrm>
          <a:off x="0" y="0"/>
          <a:ext cx="5472608" cy="495239"/>
        </a:xfrm>
        <a:prstGeom prst="roundRect">
          <a:avLst/>
        </a:prstGeom>
        <a:gradFill rotWithShape="1">
          <a:gsLst>
            <a:gs pos="0">
              <a:schemeClr val="accent1">
                <a:tint val="37000"/>
                <a:hueMod val="100000"/>
                <a:satMod val="200000"/>
                <a:lumMod val="88000"/>
              </a:schemeClr>
            </a:gs>
            <a:gs pos="100000">
              <a:schemeClr val="accent1">
                <a:tint val="53000"/>
                <a:shade val="100000"/>
                <a:hueMod val="100000"/>
                <a:satMod val="350000"/>
                <a:lumMod val="79000"/>
              </a:schemeClr>
            </a:gs>
          </a:gsLst>
          <a:lin ang="5400000" scaled="1"/>
        </a:gradFill>
        <a:ln w="15875" cap="flat" cmpd="sng" algn="ctr">
          <a:solidFill>
            <a:schemeClr val="accent1"/>
          </a:solidFill>
          <a:prstDash val="solid"/>
        </a:ln>
        <a:effectLst>
          <a:outerShdw blurRad="50800" dist="12700" dir="528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t>Ergenler için</a:t>
          </a:r>
          <a:endParaRPr lang="tr-TR" sz="2400" b="1" kern="1200" dirty="0"/>
        </a:p>
      </dsp:txBody>
      <dsp:txXfrm>
        <a:off x="24176" y="24176"/>
        <a:ext cx="5424256" cy="44688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44033CD-39D9-483A-B31A-504A59396C0E}" type="datetimeFigureOut">
              <a:rPr lang="tr-TR"/>
              <a:pPr>
                <a:defRPr/>
              </a:pPr>
              <a:t>23.01.2024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D5BC154-7871-47F9-9DD4-1067D06CBB27}" type="slidenum">
              <a:rPr lang="tr-TR"/>
              <a:pPr>
                <a:defRPr/>
              </a:pPr>
              <a:t>‹#›</a:t>
            </a:fld>
            <a:endParaRPr lang="tr-TR"/>
          </a:p>
        </p:txBody>
      </p:sp>
    </p:spTree>
    <p:extLst>
      <p:ext uri="{BB962C8B-B14F-4D97-AF65-F5344CB8AC3E}">
        <p14:creationId xmlns:p14="http://schemas.microsoft.com/office/powerpoint/2010/main" val="2960267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48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560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D30FD7-CBF9-4932-AA71-691328A6757A}" type="slidenum">
              <a:rPr lang="tr-TR" smtClean="0"/>
              <a:pPr fontAlgn="base">
                <a:spcBef>
                  <a:spcPct val="0"/>
                </a:spcBef>
                <a:spcAft>
                  <a:spcPct val="0"/>
                </a:spcAft>
                <a:defRPr/>
              </a:pPr>
              <a:t>1</a:t>
            </a:fld>
            <a:endParaRPr lang="tr-TR" smtClean="0"/>
          </a:p>
        </p:txBody>
      </p:sp>
    </p:spTree>
    <p:extLst>
      <p:ext uri="{BB962C8B-B14F-4D97-AF65-F5344CB8AC3E}">
        <p14:creationId xmlns:p14="http://schemas.microsoft.com/office/powerpoint/2010/main" val="266418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smtClean="0"/>
              <a:t>Bu slaytta bahsedilen davranış özellikleri daha çok cinsel istismarı akla getirir.  Ancak  bu davranışların cinsel istismar için kesin belirtiler olmadığı, çocukların farklı sebeplerle de böyle davranabileceği bilinmelidir.  </a:t>
            </a: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291B448-4844-4DB3-8431-161B52447D06}" type="slidenum">
              <a:rPr lang="tr-TR" altLang="tr-TR">
                <a:latin typeface="Calibri" panose="020F0502020204030204" pitchFamily="34" charset="0"/>
              </a:rPr>
              <a:pPr eaLnBrk="1" hangingPunct="1">
                <a:defRPr/>
              </a:pPr>
              <a:t>12</a:t>
            </a:fld>
            <a:endParaRPr lang="tr-TR" altLang="tr-TR">
              <a:latin typeface="Calibri" panose="020F0502020204030204" pitchFamily="34" charset="0"/>
            </a:endParaRPr>
          </a:p>
        </p:txBody>
      </p:sp>
    </p:spTree>
    <p:extLst>
      <p:ext uri="{BB962C8B-B14F-4D97-AF65-F5344CB8AC3E}">
        <p14:creationId xmlns:p14="http://schemas.microsoft.com/office/powerpoint/2010/main" val="201955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altLang="tr-TR" smtClean="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8775131-2444-4763-9819-0A0E8F4EE8C4}" type="slidenum">
              <a:rPr lang="tr-TR" altLang="tr-TR">
                <a:latin typeface="Calibri" panose="020F0502020204030204" pitchFamily="34" charset="0"/>
              </a:rPr>
              <a:pPr eaLnBrk="1" hangingPunct="1">
                <a:defRPr/>
              </a:pPr>
              <a:t>13</a:t>
            </a:fld>
            <a:endParaRPr lang="tr-TR" altLang="tr-TR">
              <a:latin typeface="Calibri" panose="020F0502020204030204" pitchFamily="34" charset="0"/>
            </a:endParaRPr>
          </a:p>
        </p:txBody>
      </p:sp>
    </p:spTree>
    <p:extLst>
      <p:ext uri="{BB962C8B-B14F-4D97-AF65-F5344CB8AC3E}">
        <p14:creationId xmlns:p14="http://schemas.microsoft.com/office/powerpoint/2010/main" val="282212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0C647F8-C234-4EF3-BDC0-8231C33D8258}" type="slidenum">
              <a:rPr lang="tr-TR" altLang="tr-TR">
                <a:latin typeface="Calibri" panose="020F0502020204030204" pitchFamily="34" charset="0"/>
              </a:rPr>
              <a:pPr eaLnBrk="1" hangingPunct="1">
                <a:defRPr/>
              </a:pPr>
              <a:t>14</a:t>
            </a:fld>
            <a:endParaRPr lang="tr-TR" altLang="tr-TR">
              <a:latin typeface="Calibri" panose="020F0502020204030204" pitchFamily="34" charset="0"/>
            </a:endParaRPr>
          </a:p>
        </p:txBody>
      </p:sp>
    </p:spTree>
    <p:extLst>
      <p:ext uri="{BB962C8B-B14F-4D97-AF65-F5344CB8AC3E}">
        <p14:creationId xmlns:p14="http://schemas.microsoft.com/office/powerpoint/2010/main" val="303217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smtClean="0"/>
              <a:t>Bu nedenle cinsel istismar edildiğine dair bilgi veren çocukla, konusunda profesyonel kişilerin görüşmesi büyük önem taşır. </a:t>
            </a: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54518A6-E0EB-445E-9DCB-E2F423D5D4A1}" type="slidenum">
              <a:rPr lang="tr-TR" altLang="tr-TR">
                <a:latin typeface="Calibri" panose="020F0502020204030204" pitchFamily="34" charset="0"/>
              </a:rPr>
              <a:pPr eaLnBrk="1" hangingPunct="1">
                <a:defRPr/>
              </a:pPr>
              <a:t>15</a:t>
            </a:fld>
            <a:endParaRPr lang="tr-TR" altLang="tr-TR">
              <a:latin typeface="Calibri" panose="020F0502020204030204" pitchFamily="34" charset="0"/>
            </a:endParaRPr>
          </a:p>
        </p:txBody>
      </p:sp>
    </p:spTree>
    <p:extLst>
      <p:ext uri="{BB962C8B-B14F-4D97-AF65-F5344CB8AC3E}">
        <p14:creationId xmlns:p14="http://schemas.microsoft.com/office/powerpoint/2010/main" val="1655602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BD8297E-DD0A-4139-A4E8-F6BBB3DB97EF}" type="slidenum">
              <a:rPr lang="tr-TR" altLang="tr-TR">
                <a:latin typeface="Calibri" panose="020F0502020204030204" pitchFamily="34" charset="0"/>
              </a:rPr>
              <a:pPr eaLnBrk="1" hangingPunct="1">
                <a:defRPr/>
              </a:pPr>
              <a:t>18</a:t>
            </a:fld>
            <a:endParaRPr lang="tr-TR" altLang="tr-TR">
              <a:latin typeface="Calibri" panose="020F0502020204030204" pitchFamily="34" charset="0"/>
            </a:endParaRPr>
          </a:p>
        </p:txBody>
      </p:sp>
    </p:spTree>
    <p:extLst>
      <p:ext uri="{BB962C8B-B14F-4D97-AF65-F5344CB8AC3E}">
        <p14:creationId xmlns:p14="http://schemas.microsoft.com/office/powerpoint/2010/main" val="195262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242A8449-21FB-4089-AA2D-0D8801D5DF56}" type="slidenum">
              <a:rPr lang="tr-TR" altLang="tr-TR">
                <a:latin typeface="Calibri" panose="020F0502020204030204" pitchFamily="34" charset="0"/>
              </a:rPr>
              <a:pPr eaLnBrk="1" hangingPunct="1">
                <a:defRPr/>
              </a:pPr>
              <a:t>19</a:t>
            </a:fld>
            <a:endParaRPr lang="tr-TR" altLang="tr-TR">
              <a:latin typeface="Calibri" panose="020F0502020204030204" pitchFamily="34" charset="0"/>
            </a:endParaRPr>
          </a:p>
        </p:txBody>
      </p:sp>
    </p:spTree>
    <p:extLst>
      <p:ext uri="{BB962C8B-B14F-4D97-AF65-F5344CB8AC3E}">
        <p14:creationId xmlns:p14="http://schemas.microsoft.com/office/powerpoint/2010/main" val="3150190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smtClean="0"/>
              <a:t>Nörobiyolojik çalışmalar bu hastalıklar ve erken çocukluk çağında yaşanan olumsuz deneyimlerin ilişkili olduğunu göstermiştir. Erken çocukluk döneminde karşılaşılan stres ve istismar bu hastalıkların ortaya çıkışını kolaylaştırabilir, başka herhangi bir risk yoksa bile bu hastalıkların gelişmesine yol açabilir. </a:t>
            </a: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498E59F-CF81-4624-BF1F-E52A4BBBA211}" type="slidenum">
              <a:rPr lang="tr-TR" altLang="tr-TR">
                <a:latin typeface="Calibri" panose="020F0502020204030204" pitchFamily="34" charset="0"/>
              </a:rPr>
              <a:pPr eaLnBrk="1" hangingPunct="1">
                <a:defRPr/>
              </a:pPr>
              <a:t>20</a:t>
            </a:fld>
            <a:endParaRPr lang="tr-TR" altLang="tr-TR">
              <a:latin typeface="Calibri" panose="020F0502020204030204" pitchFamily="34" charset="0"/>
            </a:endParaRPr>
          </a:p>
        </p:txBody>
      </p:sp>
    </p:spTree>
    <p:extLst>
      <p:ext uri="{BB962C8B-B14F-4D97-AF65-F5344CB8AC3E}">
        <p14:creationId xmlns:p14="http://schemas.microsoft.com/office/powerpoint/2010/main" val="5919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36021E9-9884-47C8-8DD2-7AC51823C1F1}" type="slidenum">
              <a:rPr lang="tr-TR" altLang="tr-TR">
                <a:latin typeface="Calibri" panose="020F0502020204030204" pitchFamily="34" charset="0"/>
              </a:rPr>
              <a:pPr eaLnBrk="1" hangingPunct="1">
                <a:defRPr/>
              </a:pPr>
              <a:t>23</a:t>
            </a:fld>
            <a:endParaRPr lang="tr-TR" altLang="tr-TR">
              <a:latin typeface="Calibri" panose="020F0502020204030204" pitchFamily="34" charset="0"/>
            </a:endParaRPr>
          </a:p>
        </p:txBody>
      </p:sp>
    </p:spTree>
    <p:extLst>
      <p:ext uri="{BB962C8B-B14F-4D97-AF65-F5344CB8AC3E}">
        <p14:creationId xmlns:p14="http://schemas.microsoft.com/office/powerpoint/2010/main" val="801499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C7D2887-B32D-4E33-9B23-9FFB28F1F9F4}" type="slidenum">
              <a:rPr lang="tr-TR" altLang="tr-TR">
                <a:latin typeface="Calibri" panose="020F0502020204030204" pitchFamily="34" charset="0"/>
              </a:rPr>
              <a:pPr eaLnBrk="1" hangingPunct="1">
                <a:defRPr/>
              </a:pPr>
              <a:t>24</a:t>
            </a:fld>
            <a:endParaRPr lang="tr-TR" altLang="tr-TR">
              <a:latin typeface="Calibri" panose="020F0502020204030204" pitchFamily="34" charset="0"/>
            </a:endParaRPr>
          </a:p>
        </p:txBody>
      </p:sp>
    </p:spTree>
    <p:extLst>
      <p:ext uri="{BB962C8B-B14F-4D97-AF65-F5344CB8AC3E}">
        <p14:creationId xmlns:p14="http://schemas.microsoft.com/office/powerpoint/2010/main" val="2502966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extLst/>
        </p:spPr>
        <p:txBody>
          <a:bodyPr wrap="square" numCol="1" anchor="t" anchorCtr="0" compatLnSpc="1">
            <a:prstTxWarp prst="textNoShape">
              <a:avLst/>
            </a:prstTxWarp>
            <a:normAutofit fontScale="77500" lnSpcReduction="20000"/>
          </a:bodyPr>
          <a:lstStyle/>
          <a:p>
            <a:pPr eaLnBrk="1" hangingPunct="1">
              <a:spcBef>
                <a:spcPct val="0"/>
              </a:spcBef>
              <a:defRPr/>
            </a:pPr>
            <a:r>
              <a:rPr lang="tr-TR" dirty="0" smtClean="0"/>
              <a:t>Kaynaklar 1</a:t>
            </a:r>
          </a:p>
          <a:p>
            <a:pPr eaLnBrk="1" hangingPunct="1">
              <a:spcBef>
                <a:spcPct val="0"/>
              </a:spcBef>
              <a:defRPr/>
            </a:pPr>
            <a:endParaRPr lang="tr-TR" dirty="0" smtClean="0"/>
          </a:p>
          <a:p>
            <a:pPr marL="171450" indent="-171450">
              <a:buFont typeface="Arial" pitchFamily="34" charset="0"/>
              <a:buChar char="•"/>
              <a:defRPr/>
            </a:pPr>
            <a:r>
              <a:rPr lang="tr-TR" dirty="0" smtClean="0"/>
              <a:t>Felitti VJ, Anda RF, Nordenberg D, Williamson DF, Spitz AM, Edwards V, Koss MP, Marks JS.  Relationship of Childhood Abuse and Household Dysfunction to Many of the Leading Causes of Death in Adults. The Adverse Childhood Experiences (ACE) Study. Am J Prev Med 1998;14(4): 245 – 258</a:t>
            </a:r>
          </a:p>
          <a:p>
            <a:pPr marL="171450" indent="-171450">
              <a:buFont typeface="Arial" pitchFamily="34" charset="0"/>
              <a:buChar char="•"/>
              <a:defRPr/>
            </a:pPr>
            <a:endParaRPr lang="tr-TR" dirty="0" smtClean="0"/>
          </a:p>
          <a:p>
            <a:pPr marL="171450" indent="-171450">
              <a:buFont typeface="Arial" pitchFamily="34" charset="0"/>
              <a:buChar char="•"/>
              <a:defRPr/>
            </a:pPr>
            <a:r>
              <a:rPr lang="ar-SA" dirty="0" smtClean="0"/>
              <a:t>‏</a:t>
            </a:r>
            <a:r>
              <a:rPr lang="en-US" dirty="0" err="1" smtClean="0"/>
              <a:t>Gershoff</a:t>
            </a:r>
            <a:r>
              <a:rPr lang="en-US" dirty="0" smtClean="0"/>
              <a:t> ET. </a:t>
            </a:r>
            <a:r>
              <a:rPr lang="tr-TR" dirty="0" smtClean="0"/>
              <a:t>Corporal Punishment by Parents and Associated Child Behaviors and Experiences: A Meta-Analytic and Theoretical Review. </a:t>
            </a:r>
            <a:r>
              <a:rPr lang="en-US" dirty="0" smtClean="0"/>
              <a:t>Psychological Bulletin, 2002; 128 (4): 539 – 579</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en-US" dirty="0" err="1" smtClean="0"/>
              <a:t>Teicher</a:t>
            </a:r>
            <a:r>
              <a:rPr lang="en-US" dirty="0" smtClean="0"/>
              <a:t> MH,</a:t>
            </a:r>
            <a:r>
              <a:rPr lang="tr-TR" dirty="0" smtClean="0"/>
              <a:t> Andersen SL, Polcari A, Anderson CM, Navalta CP, Kim DM </a:t>
            </a:r>
            <a:r>
              <a:rPr lang="en-US" dirty="0" smtClean="0"/>
              <a:t>. </a:t>
            </a:r>
            <a:r>
              <a:rPr lang="tr-TR" dirty="0" smtClean="0"/>
              <a:t>The neurobiological consequences of early stress and childhood maltreatment. </a:t>
            </a:r>
            <a:r>
              <a:rPr lang="en-US" dirty="0" smtClean="0"/>
              <a:t>Neuroscience and </a:t>
            </a:r>
            <a:r>
              <a:rPr lang="en-US" dirty="0" err="1" smtClean="0"/>
              <a:t>Biobehavioral</a:t>
            </a:r>
            <a:r>
              <a:rPr lang="en-US" dirty="0" smtClean="0"/>
              <a:t> Reviews, 2003; 27: 33 - 44</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en-US" dirty="0" smtClean="0"/>
              <a:t>Merrill LL, </a:t>
            </a:r>
            <a:r>
              <a:rPr lang="en-US" dirty="0" err="1" smtClean="0"/>
              <a:t>Guimond</a:t>
            </a:r>
            <a:r>
              <a:rPr lang="en-US" dirty="0" smtClean="0"/>
              <a:t> JM, Thomsen CJ, Milner JS. Child sexual abuse and number of sexual partners in young woman: The role of abuse severity, coping style, and sexual functioning. Journal of Consulting and Clinical Psychology, 2003; 71 (6): 987 - 996</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en-US" dirty="0" smtClean="0"/>
              <a:t>Crooks CV.</a:t>
            </a:r>
            <a:r>
              <a:rPr lang="tr-TR" dirty="0" smtClean="0"/>
              <a:t> Scott KL, Wolfe DA, Chiodo D¸ Killip </a:t>
            </a:r>
            <a:r>
              <a:rPr lang="en-US" dirty="0" smtClean="0"/>
              <a:t>S. </a:t>
            </a:r>
            <a:r>
              <a:rPr lang="tr-TR" dirty="0" smtClean="0"/>
              <a:t>Understanding the Link Between Childhood Maltreatment and Violent Delinquency: What Do Schools Have to Add?</a:t>
            </a:r>
            <a:r>
              <a:rPr lang="en-US" dirty="0" smtClean="0"/>
              <a:t>Child Maltreatment, 2007; 12 (3): 269 – 280</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en-US" dirty="0" smtClean="0"/>
              <a:t>Lansford JE, </a:t>
            </a:r>
            <a:r>
              <a:rPr lang="tr-TR" dirty="0" smtClean="0"/>
              <a:t>Miller-Johnson S, Berlin LJ, Dodge KA, Bates JE. Pettit GS.  Early Physical Abuse and Later Violent Delinquency: A Prospective Longitudinal Study.</a:t>
            </a:r>
            <a:r>
              <a:rPr lang="en-US" dirty="0" smtClean="0"/>
              <a:t>Child Maltreatment, 2007; 12 (3): 233 – 245</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en-US" dirty="0" err="1" smtClean="0"/>
              <a:t>Leeb</a:t>
            </a:r>
            <a:r>
              <a:rPr lang="en-US" dirty="0" smtClean="0"/>
              <a:t> RT,</a:t>
            </a:r>
            <a:r>
              <a:rPr lang="tr-TR" dirty="0" smtClean="0"/>
              <a:t> Barker LE, Strine TW. The Effect of Childhood Physical and Sexual Abuse on Adolescent Weapon Carrying.</a:t>
            </a:r>
            <a:r>
              <a:rPr lang="en-US" dirty="0" smtClean="0"/>
              <a:t> Journal of Adolescent Health, 2007; 40: 551 – 558</a:t>
            </a:r>
            <a:endParaRPr lang="tr-TR" dirty="0" smtClean="0"/>
          </a:p>
          <a:p>
            <a:pPr marL="171450" indent="-171450">
              <a:buFont typeface="Arial" pitchFamily="34" charset="0"/>
              <a:buChar char="•"/>
              <a:defRPr/>
            </a:pPr>
            <a:endParaRPr lang="tr-TR" dirty="0" smtClean="0"/>
          </a:p>
        </p:txBody>
      </p:sp>
      <p:sp>
        <p:nvSpPr>
          <p:cNvPr id="583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BD4ED53-A289-46BB-9FE6-75F19D4DE5F0}" type="slidenum">
              <a:rPr lang="tr-TR" altLang="tr-TR">
                <a:latin typeface="Calibri" panose="020F0502020204030204" pitchFamily="34" charset="0"/>
              </a:rPr>
              <a:pPr eaLnBrk="1" hangingPunct="1">
                <a:defRPr/>
              </a:pPr>
              <a:t>25</a:t>
            </a:fld>
            <a:endParaRPr lang="tr-TR" altLang="tr-TR">
              <a:latin typeface="Calibri" panose="020F0502020204030204" pitchFamily="34" charset="0"/>
            </a:endParaRPr>
          </a:p>
        </p:txBody>
      </p:sp>
    </p:spTree>
    <p:extLst>
      <p:ext uri="{BB962C8B-B14F-4D97-AF65-F5344CB8AC3E}">
        <p14:creationId xmlns:p14="http://schemas.microsoft.com/office/powerpoint/2010/main" val="151918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35843"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smtClean="0"/>
              <a:t>Çocukların cinsel istismarında failler, genellikle yaşları gereği mağdur üzerinde yetki, otorite veya sorumluluk sahibi konumunda bulunan erişkinlerdir, ancak başka çocuklar, özellikle ergenler de cinsel istismar faili olabilir.  İstismar durumunda çocuğun rızası diye bir husus söz konusu olamaz.</a:t>
            </a:r>
          </a:p>
        </p:txBody>
      </p:sp>
      <p:sp>
        <p:nvSpPr>
          <p:cNvPr id="4" name="Slayt Numarası Yer Tutucusu 3"/>
          <p:cNvSpPr>
            <a:spLocks noGrp="1"/>
          </p:cNvSpPr>
          <p:nvPr>
            <p:ph type="sldNum" sz="quarter" idx="5"/>
          </p:nvPr>
        </p:nvSpPr>
        <p:spPr/>
        <p:txBody>
          <a:bodyPr/>
          <a:lstStyle/>
          <a:p>
            <a:pPr>
              <a:defRPr/>
            </a:pPr>
            <a:fld id="{D736DA78-7148-4D27-99E6-F2878DE215DA}" type="slidenum">
              <a:rPr lang="tr-TR" smtClean="0"/>
              <a:pPr>
                <a:defRPr/>
              </a:pPr>
              <a:t>2</a:t>
            </a:fld>
            <a:endParaRPr lang="tr-TR"/>
          </a:p>
        </p:txBody>
      </p:sp>
    </p:spTree>
    <p:extLst>
      <p:ext uri="{BB962C8B-B14F-4D97-AF65-F5344CB8AC3E}">
        <p14:creationId xmlns:p14="http://schemas.microsoft.com/office/powerpoint/2010/main" val="3736195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extLst/>
        </p:spPr>
        <p:txBody>
          <a:bodyPr wrap="square" numCol="1" anchor="t" anchorCtr="0" compatLnSpc="1">
            <a:prstTxWarp prst="textNoShape">
              <a:avLst/>
            </a:prstTxWarp>
            <a:normAutofit fontScale="85000" lnSpcReduction="20000"/>
          </a:bodyPr>
          <a:lstStyle/>
          <a:p>
            <a:pPr>
              <a:buFont typeface="Arial" pitchFamily="34" charset="0"/>
              <a:buNone/>
              <a:defRPr/>
            </a:pPr>
            <a:r>
              <a:rPr lang="tr-TR" dirty="0" smtClean="0"/>
              <a:t>Kaynaklar 2</a:t>
            </a:r>
          </a:p>
          <a:p>
            <a:pPr>
              <a:buFont typeface="Arial" pitchFamily="34" charset="0"/>
              <a:buNone/>
              <a:defRPr/>
            </a:pPr>
            <a:endParaRPr lang="tr-TR" dirty="0" smtClean="0"/>
          </a:p>
          <a:p>
            <a:pPr marL="171450" indent="-171450">
              <a:buFont typeface="Arial" pitchFamily="34" charset="0"/>
              <a:buChar char="•"/>
              <a:defRPr/>
            </a:pPr>
            <a:r>
              <a:rPr lang="en-US" dirty="0" err="1" smtClean="0"/>
              <a:t>Feiring</a:t>
            </a:r>
            <a:r>
              <a:rPr lang="en-US" dirty="0" smtClean="0"/>
              <a:t> C, </a:t>
            </a:r>
            <a:r>
              <a:rPr lang="tr-TR" dirty="0" smtClean="0"/>
              <a:t>Miller-Johnson S, Cleland </a:t>
            </a:r>
            <a:r>
              <a:rPr lang="en-US" dirty="0" smtClean="0"/>
              <a:t>CM. </a:t>
            </a:r>
            <a:r>
              <a:rPr lang="tr-TR" dirty="0" smtClean="0"/>
              <a:t>Potential Pathways From Stigmatization and Internalizing Symptoms to Delinquency in Sexually Abused Youth </a:t>
            </a:r>
            <a:r>
              <a:rPr lang="en-US" dirty="0" err="1" smtClean="0"/>
              <a:t>ve</a:t>
            </a:r>
            <a:r>
              <a:rPr lang="en-US" dirty="0" smtClean="0"/>
              <a:t> ark. Child maltreatment, 2007; 12: 220-232</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tr-TR" dirty="0" smtClean="0"/>
              <a:t>Draper B, Pfaff JJ, Pirkis J, Snowdon J, Lautenschlager NT, Wilson I, Almeida OP. for the Depression and Early Prevention of Suicide in General Practice Study Group. Long-Term Effects of Childhood Abuse on the Quality of Life and Health of Older People: Results from the Depression and Early Prevention of Suicide in General Practice Project. Geriatr Soc 2008; 56: 262–271</a:t>
            </a:r>
          </a:p>
          <a:p>
            <a:pPr marL="171450" indent="-171450">
              <a:buFont typeface="Arial" pitchFamily="34" charset="0"/>
              <a:buChar char="•"/>
              <a:defRPr/>
            </a:pPr>
            <a:endParaRPr lang="tr-TR" dirty="0" smtClean="0"/>
          </a:p>
          <a:p>
            <a:pPr marL="171450" indent="-171450">
              <a:buFont typeface="Arial" pitchFamily="34" charset="0"/>
              <a:buChar char="•"/>
              <a:defRPr/>
            </a:pPr>
            <a:r>
              <a:rPr lang="tr-TR" dirty="0" smtClean="0"/>
              <a:t>Fergusson DM, Boden JM, Horwood LJ. Exposure to childhood sexual and physical abuse and adjustmentin early adulthood. Child Abuse &amp; Neglect 2008; 32:  607–619</a:t>
            </a:r>
          </a:p>
          <a:p>
            <a:pPr marL="171450" indent="-171450">
              <a:buFont typeface="Arial" pitchFamily="34" charset="0"/>
              <a:buChar char="•"/>
              <a:defRPr/>
            </a:pPr>
            <a:endParaRPr lang="tr-TR" dirty="0" smtClean="0"/>
          </a:p>
          <a:p>
            <a:pPr marL="171450" indent="-171450">
              <a:buFont typeface="Arial" pitchFamily="34" charset="0"/>
              <a:buChar char="•"/>
              <a:defRPr/>
            </a:pPr>
            <a:r>
              <a:rPr lang="tr-TR" dirty="0" smtClean="0"/>
              <a:t>Sandfort TGM, Orr M, Hirsch JS, Santelli J. Long-Term Health Correlates of Timing of Sexual Debut: Results From a National US Study. </a:t>
            </a:r>
            <a:r>
              <a:rPr lang="tr-TR" i="1" dirty="0" smtClean="0"/>
              <a:t>Am J Public Health. </a:t>
            </a:r>
            <a:r>
              <a:rPr lang="tr-TR" dirty="0" smtClean="0"/>
              <a:t>2008;98:155–161</a:t>
            </a:r>
          </a:p>
          <a:p>
            <a:pPr>
              <a:buFont typeface="Arial" pitchFamily="34" charset="0"/>
              <a:buNone/>
              <a:defRPr/>
            </a:pPr>
            <a:endParaRPr lang="tr-TR" dirty="0" smtClean="0"/>
          </a:p>
          <a:p>
            <a:pPr marL="171450" indent="-171450">
              <a:buFont typeface="Arial" pitchFamily="34" charset="0"/>
              <a:buChar char="•"/>
              <a:defRPr/>
            </a:pPr>
            <a:r>
              <a:rPr lang="tr-TR" dirty="0" smtClean="0"/>
              <a:t>McGowan PO, Sasaki A, D’Alessio AC, Dymov S, Labonté B, Szyf M, Turecki G, Meaney MJ. Epigenetic regulation of the glucocorticoid receptor in human brain associates with childhood abuse.  Nat Neurosci. 2009; 12(3): 342–348</a:t>
            </a:r>
          </a:p>
          <a:p>
            <a:pPr marL="171450" indent="-171450">
              <a:buFont typeface="Arial" pitchFamily="34" charset="0"/>
              <a:buChar char="•"/>
              <a:defRPr/>
            </a:pPr>
            <a:endParaRPr lang="tr-TR" dirty="0" smtClean="0"/>
          </a:p>
          <a:p>
            <a:pPr marL="171450" indent="-171450">
              <a:buFont typeface="Arial" pitchFamily="34" charset="0"/>
              <a:buChar char="•"/>
              <a:defRPr/>
            </a:pPr>
            <a:r>
              <a:rPr lang="tr-TR" dirty="0" smtClean="0"/>
              <a:t>Heim C, Shugart M, Craighead WE. Nemeroff CB. Neurobiological and Psychiatric Consequences of Child Abuse and Neglect. Dev Psychobiol 2010; 52: 671–690</a:t>
            </a:r>
          </a:p>
          <a:p>
            <a:pPr marL="171450" indent="-171450">
              <a:buFont typeface="Arial" pitchFamily="34" charset="0"/>
              <a:buChar char="•"/>
              <a:defRPr/>
            </a:pPr>
            <a:endParaRPr lang="tr-TR" dirty="0" smtClean="0"/>
          </a:p>
          <a:p>
            <a:pPr marL="171450" indent="-171450">
              <a:buFont typeface="Arial" pitchFamily="34" charset="0"/>
              <a:buChar char="•"/>
              <a:defRPr/>
            </a:pPr>
            <a:r>
              <a:rPr lang="tr-TR" dirty="0" smtClean="0"/>
              <a:t>Currie J, Widom JS. Long-Term Consequences of Child Abuse and Neglect on Adult Economic Well-Being. Child Maltreatment 2010; 15(2) 111-120</a:t>
            </a:r>
          </a:p>
          <a:p>
            <a:pPr marL="171450" indent="-171450">
              <a:buFont typeface="Arial" pitchFamily="34" charset="0"/>
              <a:buChar char="•"/>
              <a:defRPr/>
            </a:pPr>
            <a:endParaRPr lang="tr-TR" dirty="0" smtClean="0"/>
          </a:p>
          <a:p>
            <a:pPr marL="171450" indent="-171450" eaLnBrk="1" hangingPunct="1">
              <a:spcBef>
                <a:spcPct val="0"/>
              </a:spcBef>
              <a:buFont typeface="Arial" pitchFamily="34" charset="0"/>
              <a:buChar char="•"/>
              <a:defRPr/>
            </a:pPr>
            <a:endParaRPr lang="tr-TR" dirty="0" smtClean="0"/>
          </a:p>
        </p:txBody>
      </p:sp>
      <p:sp>
        <p:nvSpPr>
          <p:cNvPr id="583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06E6AED-CEB1-48C4-AA71-C894A501B8C8}" type="slidenum">
              <a:rPr lang="tr-TR" altLang="tr-TR">
                <a:latin typeface="Calibri" panose="020F0502020204030204" pitchFamily="34" charset="0"/>
              </a:rPr>
              <a:pPr eaLnBrk="1" hangingPunct="1">
                <a:defRPr/>
              </a:pPr>
              <a:t>26</a:t>
            </a:fld>
            <a:endParaRPr lang="tr-TR" altLang="tr-TR">
              <a:latin typeface="Calibri" panose="020F0502020204030204" pitchFamily="34" charset="0"/>
            </a:endParaRPr>
          </a:p>
        </p:txBody>
      </p:sp>
    </p:spTree>
    <p:extLst>
      <p:ext uri="{BB962C8B-B14F-4D97-AF65-F5344CB8AC3E}">
        <p14:creationId xmlns:p14="http://schemas.microsoft.com/office/powerpoint/2010/main" val="122117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2A38D9A9-78DD-4AB2-8C1D-86DF97FFC530}" type="slidenum">
              <a:rPr lang="tr-TR" altLang="tr-TR">
                <a:latin typeface="Calibri" panose="020F0502020204030204" pitchFamily="34" charset="0"/>
              </a:rPr>
              <a:pPr eaLnBrk="1" hangingPunct="1">
                <a:defRPr/>
              </a:pPr>
              <a:t>3</a:t>
            </a:fld>
            <a:endParaRPr lang="tr-TR" altLang="tr-TR">
              <a:latin typeface="Calibri" panose="020F0502020204030204" pitchFamily="34" charset="0"/>
            </a:endParaRPr>
          </a:p>
        </p:txBody>
      </p:sp>
    </p:spTree>
    <p:extLst>
      <p:ext uri="{BB962C8B-B14F-4D97-AF65-F5344CB8AC3E}">
        <p14:creationId xmlns:p14="http://schemas.microsoft.com/office/powerpoint/2010/main" val="152616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78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smtClean="0"/>
              <a:t>Dokunmanın yer aldığı istismar durumlarında; tacizcinin çocuğa dokunmasının dışında çocuğun kendisine dokunmasını istemek, zorlamak veya çocuğu buna ikna etmek de cinsel istismar sayılır.</a:t>
            </a:r>
          </a:p>
          <a:p>
            <a:pPr eaLnBrk="1" hangingPunct="1">
              <a:spcBef>
                <a:spcPct val="0"/>
              </a:spcBef>
            </a:pPr>
            <a:endParaRPr lang="tr-TR" altLang="tr-TR" smtClean="0"/>
          </a:p>
          <a:p>
            <a:pPr eaLnBrk="1" hangingPunct="1">
              <a:spcBef>
                <a:spcPct val="0"/>
              </a:spcBef>
            </a:pPr>
            <a:r>
              <a:rPr lang="tr-TR" altLang="tr-TR" smtClean="0"/>
              <a:t>Çocuk cinsel istismarında istismarcılar sıklıkla şiddet kullanmazlar. Çocukları yaralayarak ya da ürkütürek kendilerinden uzaklaştırmak istemezler. Böylece tacizlerini daha uzun süre devam ettirirler. </a:t>
            </a:r>
          </a:p>
          <a:p>
            <a:pPr eaLnBrk="1" hangingPunct="1">
              <a:spcBef>
                <a:spcPct val="0"/>
              </a:spcBef>
            </a:pPr>
            <a:endParaRPr lang="tr-TR" altLang="tr-TR" smtClean="0"/>
          </a:p>
          <a:p>
            <a:pPr eaLnBrk="1" hangingPunct="1">
              <a:spcBef>
                <a:spcPct val="0"/>
              </a:spcBef>
            </a:pPr>
            <a:endParaRPr lang="tr-TR" altLang="tr-TR" smtClean="0"/>
          </a:p>
        </p:txBody>
      </p:sp>
      <p:sp>
        <p:nvSpPr>
          <p:cNvPr id="35844"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F78944A-0D40-4BA2-9EFC-44665AFBD68F}" type="slidenum">
              <a:rPr lang="tr-TR" altLang="tr-TR">
                <a:latin typeface="Calibri" panose="020F0502020204030204" pitchFamily="34" charset="0"/>
              </a:rPr>
              <a:pPr eaLnBrk="1" hangingPunct="1">
                <a:defRPr/>
              </a:pPr>
              <a:t>4</a:t>
            </a:fld>
            <a:endParaRPr lang="tr-TR" altLang="tr-TR">
              <a:latin typeface="Calibri" panose="020F0502020204030204" pitchFamily="34" charset="0"/>
            </a:endParaRPr>
          </a:p>
        </p:txBody>
      </p:sp>
    </p:spTree>
    <p:extLst>
      <p:ext uri="{BB962C8B-B14F-4D97-AF65-F5344CB8AC3E}">
        <p14:creationId xmlns:p14="http://schemas.microsoft.com/office/powerpoint/2010/main" val="17580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b="1" smtClean="0"/>
              <a:t>Ensest</a:t>
            </a:r>
            <a:r>
              <a:rPr lang="tr-TR" altLang="tr-TR" smtClean="0"/>
              <a:t> cinsel istismar kapsamında bir saldırı tipidir. Ensestin tek ve kesin bir tanımını yapmak zordur. Son çalışmalarda üzerinde fikir birliğine varılan tanıma göre ensest; birbiriyle evli olanlar dışındaki aile üyeleri arasında sözlü-sözsüz, fiziksel, görsel her türlü erotik davranıştır.  Ensest için kabul edilen taciz, taciz edenin cinsel uyarılması ya da tatmini için çocuğa veya gence yönelmiş her türlü fiziksel ya da fiziksel olmayan cinsel davranışı içerir. </a:t>
            </a:r>
          </a:p>
        </p:txBody>
      </p:sp>
      <p:sp>
        <p:nvSpPr>
          <p:cNvPr id="3789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7829F4A-0B50-4AD8-ACBF-2086897E87AC}" type="slidenum">
              <a:rPr lang="tr-TR" altLang="tr-TR">
                <a:latin typeface="Calibri" panose="020F0502020204030204" pitchFamily="34" charset="0"/>
              </a:rPr>
              <a:pPr eaLnBrk="1" hangingPunct="1">
                <a:defRPr/>
              </a:pPr>
              <a:t>5</a:t>
            </a:fld>
            <a:endParaRPr lang="tr-TR" altLang="tr-TR">
              <a:latin typeface="Calibri" panose="020F0502020204030204" pitchFamily="34" charset="0"/>
            </a:endParaRPr>
          </a:p>
        </p:txBody>
      </p:sp>
    </p:spTree>
    <p:extLst>
      <p:ext uri="{BB962C8B-B14F-4D97-AF65-F5344CB8AC3E}">
        <p14:creationId xmlns:p14="http://schemas.microsoft.com/office/powerpoint/2010/main" val="331610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smtClean="0"/>
              <a:t>Çocuğa yönelik her türlü kötü muamele (fiziksel, cinsel, duygusal istismar ve ihmal) fiziksel bulguların yanı sıra önemli davranış değişiklikleri de oluşturur. </a:t>
            </a:r>
          </a:p>
          <a:p>
            <a:pPr eaLnBrk="1" hangingPunct="1">
              <a:spcBef>
                <a:spcPct val="0"/>
              </a:spcBef>
            </a:pPr>
            <a:endParaRPr lang="tr-TR" altLang="tr-TR" smtClean="0"/>
          </a:p>
          <a:p>
            <a:pPr eaLnBrk="1" hangingPunct="1">
              <a:spcBef>
                <a:spcPct val="0"/>
              </a:spcBef>
            </a:pPr>
            <a:r>
              <a:rPr lang="tr-TR" altLang="tr-TR" smtClean="0"/>
              <a:t>Bu davranış değişiklikleri kötü muamelenin kimi zaman tek belirtisi ya da bulgusu da olabilir.  Fiziksel şiddet gören bir çocukta bile fiziksel yaralanma bulguları ikinci planda kalabilir.  Çocukla ilgilenen profesyonellerin çocuklardaki bu davranış değişikliklerini fark ederek, her türlü istismar ve ihmal olasılığını aklına getirmesi gerekir. Çünkü akla getirilmediği takdirde istismara uğrayan çocuk çoğu kez herhangi bir yardım talebinde bulunamadan yaşadığı travma ile başbaşa kalır. </a:t>
            </a:r>
          </a:p>
          <a:p>
            <a:pPr eaLnBrk="1" hangingPunct="1">
              <a:spcBef>
                <a:spcPct val="0"/>
              </a:spcBef>
            </a:pPr>
            <a:endParaRPr lang="tr-TR" altLang="tr-TR" smtClean="0"/>
          </a:p>
          <a:p>
            <a:pPr eaLnBrk="1" hangingPunct="1">
              <a:spcBef>
                <a:spcPct val="0"/>
              </a:spcBef>
            </a:pPr>
            <a:r>
              <a:rPr lang="tr-TR" altLang="tr-TR" smtClean="0"/>
              <a:t>Çocuğun tavır ve davranışlarında ortaya çıkan değişikliklerin başka sebepleri olabileceği de mutlaka gözönünde bulundurulmalıdır. Burada bahsedilen davranış değişiklikleri ya da davranış bozuklukları yalnızca istismar için bir </a:t>
            </a:r>
            <a:r>
              <a:rPr lang="tr-TR" altLang="tr-TR" b="1" smtClean="0"/>
              <a:t>ipucu olarak kabul edilmelidir</a:t>
            </a:r>
            <a:r>
              <a:rPr lang="tr-TR" altLang="tr-TR" smtClean="0"/>
              <a:t>. </a:t>
            </a:r>
          </a:p>
          <a:p>
            <a:pPr eaLnBrk="1" hangingPunct="1">
              <a:spcBef>
                <a:spcPct val="0"/>
              </a:spcBef>
            </a:pPr>
            <a:endParaRPr lang="tr-TR" altLang="tr-TR" smtClean="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23FC71EA-3032-452E-B30D-31F1C69D2AB0}" type="slidenum">
              <a:rPr lang="tr-TR" altLang="tr-TR">
                <a:latin typeface="Calibri" panose="020F0502020204030204" pitchFamily="34" charset="0"/>
              </a:rPr>
              <a:pPr eaLnBrk="1" hangingPunct="1">
                <a:defRPr/>
              </a:pPr>
              <a:t>6</a:t>
            </a:fld>
            <a:endParaRPr lang="tr-TR" altLang="tr-TR">
              <a:latin typeface="Calibri" panose="020F0502020204030204" pitchFamily="34" charset="0"/>
            </a:endParaRPr>
          </a:p>
        </p:txBody>
      </p:sp>
    </p:spTree>
    <p:extLst>
      <p:ext uri="{BB962C8B-B14F-4D97-AF65-F5344CB8AC3E}">
        <p14:creationId xmlns:p14="http://schemas.microsoft.com/office/powerpoint/2010/main" val="172550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0963"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Slayt Numarası Yer Tutucusu 3"/>
          <p:cNvSpPr>
            <a:spLocks noGrp="1"/>
          </p:cNvSpPr>
          <p:nvPr>
            <p:ph type="sldNum" sz="quarter" idx="5"/>
          </p:nvPr>
        </p:nvSpPr>
        <p:spPr/>
        <p:txBody>
          <a:bodyPr/>
          <a:lstStyle/>
          <a:p>
            <a:pPr>
              <a:defRPr/>
            </a:pPr>
            <a:fld id="{42A5C1C8-EC61-4D45-A807-7864039B2649}" type="slidenum">
              <a:rPr lang="tr-TR" smtClean="0"/>
              <a:pPr>
                <a:defRPr/>
              </a:pPr>
              <a:t>8</a:t>
            </a:fld>
            <a:endParaRPr lang="tr-TR"/>
          </a:p>
        </p:txBody>
      </p:sp>
    </p:spTree>
    <p:extLst>
      <p:ext uri="{BB962C8B-B14F-4D97-AF65-F5344CB8AC3E}">
        <p14:creationId xmlns:p14="http://schemas.microsoft.com/office/powerpoint/2010/main" val="308561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ltLang="tr-TR" smtClean="0"/>
              <a:t>Çocukluk çağında karşılaşılan her türlü kötü muamele çocuğun yaşına göre farklı davranış değişikliklerine neden olabilir.  </a:t>
            </a:r>
          </a:p>
          <a:p>
            <a:pPr eaLnBrk="1" hangingPunct="1">
              <a:spcBef>
                <a:spcPct val="0"/>
              </a:spcBef>
            </a:pPr>
            <a:endParaRPr lang="tr-TR" altLang="tr-TR" smtClean="0"/>
          </a:p>
          <a:p>
            <a:pPr eaLnBrk="1" hangingPunct="1">
              <a:spcBef>
                <a:spcPct val="0"/>
              </a:spcBef>
            </a:pPr>
            <a:r>
              <a:rPr lang="tr-TR" altLang="tr-TR" smtClean="0"/>
              <a:t>Bazı davranış değişikliklerinin farklı yaş dönemleri için normal olabileceği de unutulmamalıdır. Özellikle ergenlik döneminde normalde görülen bazı davranış özellikleri davranış bozukluğu olarak değerlendirilmemelidir. </a:t>
            </a:r>
          </a:p>
          <a:p>
            <a:pPr eaLnBrk="1" hangingPunct="1">
              <a:spcBef>
                <a:spcPct val="0"/>
              </a:spcBef>
            </a:pPr>
            <a:endParaRPr lang="tr-TR" altLang="tr-TR" smtClean="0"/>
          </a:p>
          <a:p>
            <a:pPr eaLnBrk="1" hangingPunct="1">
              <a:spcBef>
                <a:spcPct val="0"/>
              </a:spcBef>
            </a:pPr>
            <a:r>
              <a:rPr lang="tr-TR" altLang="tr-TR" smtClean="0"/>
              <a:t>Burada bahsedilen davranış değişiklikleri  sıklıkla ani başlangıçlı ve başka herhangi bir sebebe bağlı olduğu düşünülmeyen, nedeni bilinen herhangi bir şeyler açıklanamayan değişikliklerdir. </a:t>
            </a:r>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5379F952-1A66-42D4-AE00-367C3798D675}" type="slidenum">
              <a:rPr lang="tr-TR" altLang="tr-TR">
                <a:latin typeface="Calibri" panose="020F0502020204030204" pitchFamily="34" charset="0"/>
              </a:rPr>
              <a:pPr eaLnBrk="1" hangingPunct="1">
                <a:defRPr/>
              </a:pPr>
              <a:t>10</a:t>
            </a:fld>
            <a:endParaRPr lang="tr-TR" altLang="tr-TR">
              <a:latin typeface="Calibri" panose="020F0502020204030204" pitchFamily="34" charset="0"/>
            </a:endParaRPr>
          </a:p>
        </p:txBody>
      </p:sp>
    </p:spTree>
    <p:extLst>
      <p:ext uri="{BB962C8B-B14F-4D97-AF65-F5344CB8AC3E}">
        <p14:creationId xmlns:p14="http://schemas.microsoft.com/office/powerpoint/2010/main" val="215275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624B963-A32A-429D-969B-5CD65C8907FF}" type="slidenum">
              <a:rPr lang="tr-TR" altLang="tr-TR">
                <a:latin typeface="Calibri" panose="020F0502020204030204" pitchFamily="34" charset="0"/>
              </a:rPr>
              <a:pPr eaLnBrk="1" hangingPunct="1">
                <a:defRPr/>
              </a:pPr>
              <a:t>11</a:t>
            </a:fld>
            <a:endParaRPr lang="tr-TR" altLang="tr-TR">
              <a:latin typeface="Calibri" panose="020F0502020204030204" pitchFamily="34" charset="0"/>
            </a:endParaRPr>
          </a:p>
        </p:txBody>
      </p:sp>
    </p:spTree>
    <p:extLst>
      <p:ext uri="{BB962C8B-B14F-4D97-AF65-F5344CB8AC3E}">
        <p14:creationId xmlns:p14="http://schemas.microsoft.com/office/powerpoint/2010/main" val="18350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6" name="Date Placeholder 3"/>
          <p:cNvSpPr>
            <a:spLocks noGrp="1"/>
          </p:cNvSpPr>
          <p:nvPr>
            <p:ph type="dt" sz="half" idx="10"/>
          </p:nvPr>
        </p:nvSpPr>
        <p:spPr/>
        <p:txBody>
          <a:bodyPr/>
          <a:lstStyle>
            <a:lvl1pPr>
              <a:defRPr/>
            </a:lvl1pPr>
          </a:lstStyle>
          <a:p>
            <a:pPr>
              <a:defRPr/>
            </a:pPr>
            <a:fld id="{2E030CA2-F490-4FA7-8DAA-CAE120840A6B}" type="datetimeFigureOut">
              <a:rPr lang="tr-TR"/>
              <a:pPr>
                <a:defRPr/>
              </a:pPr>
              <a:t>23.01.2024</a:t>
            </a:fld>
            <a:endParaRPr lang="tr-TR"/>
          </a:p>
        </p:txBody>
      </p:sp>
      <p:sp>
        <p:nvSpPr>
          <p:cNvPr id="7" name="Footer Placeholder 4"/>
          <p:cNvSpPr>
            <a:spLocks noGrp="1"/>
          </p:cNvSpPr>
          <p:nvPr>
            <p:ph type="ftr" sz="quarter" idx="11"/>
          </p:nvPr>
        </p:nvSpPr>
        <p:spPr/>
        <p:txBody>
          <a:bodyPr/>
          <a:lstStyle>
            <a:lvl1pPr>
              <a:defRPr/>
            </a:lvl1pPr>
          </a:lstStyle>
          <a:p>
            <a:pPr>
              <a:defRPr/>
            </a:pPr>
            <a:endParaRPr lang="tr-TR"/>
          </a:p>
        </p:txBody>
      </p:sp>
      <p:sp>
        <p:nvSpPr>
          <p:cNvPr id="8" name="Slide Number Placeholder 5"/>
          <p:cNvSpPr>
            <a:spLocks noGrp="1"/>
          </p:cNvSpPr>
          <p:nvPr>
            <p:ph type="sldNum" sz="quarter" idx="12"/>
          </p:nvPr>
        </p:nvSpPr>
        <p:spPr/>
        <p:txBody>
          <a:bodyPr/>
          <a:lstStyle>
            <a:lvl1pPr>
              <a:defRPr/>
            </a:lvl1pPr>
          </a:lstStyle>
          <a:p>
            <a:pPr>
              <a:defRPr/>
            </a:pPr>
            <a:fld id="{A80D7F63-2BAC-4C72-BCEC-CD45F5F6E18D}"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856712B-623A-497F-BA16-38185C8B253A}" type="datetimeFigureOut">
              <a:rPr lang="tr-TR"/>
              <a:pPr>
                <a:defRPr/>
              </a:pPr>
              <a:t>23.01.2024</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B6C59E0-2B6B-4AA1-AA7E-BA1EA891F229}"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B37E06EA-C061-4650-9A0A-CDB4B4EFA41A}" type="datetimeFigureOut">
              <a:rPr lang="tr-TR"/>
              <a:pPr>
                <a:defRPr/>
              </a:pPr>
              <a:t>23.01.2024</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A5FAF79-1045-4DDC-AA0E-099BFFE86774}"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87936BB4-4A8D-48ED-A38E-1204AFEFF941}" type="datetime1">
              <a:rPr lang="tr-TR"/>
              <a:pPr>
                <a:defRPr/>
              </a:pPr>
              <a:t>23.01.2024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4BF03C6-3C2F-4C8C-AB34-E021C73FFD6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195A31D1-085D-4BFE-8DEF-F9F93B92FE6E}" type="datetimeFigureOut">
              <a:rPr lang="tr-TR"/>
              <a:pPr>
                <a:defRPr/>
              </a:pPr>
              <a:t>23.01.2024</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FC8018F-055D-46C5-9A6B-E46B71484A0E}"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0"/>
          </p:nvPr>
        </p:nvSpPr>
        <p:spPr/>
        <p:txBody>
          <a:bodyPr/>
          <a:lstStyle>
            <a:lvl1pPr>
              <a:defRPr/>
            </a:lvl1pPr>
          </a:lstStyle>
          <a:p>
            <a:pPr>
              <a:defRPr/>
            </a:pPr>
            <a:fld id="{9AA4B5B9-E475-408C-90C2-1D9C22901A95}" type="datetimeFigureOut">
              <a:rPr lang="tr-TR"/>
              <a:pPr>
                <a:defRPr/>
              </a:pPr>
              <a:t>23.01.2024</a:t>
            </a:fld>
            <a:endParaRPr lang="tr-TR"/>
          </a:p>
        </p:txBody>
      </p:sp>
      <p:sp>
        <p:nvSpPr>
          <p:cNvPr id="7" name="Footer Placeholder 4"/>
          <p:cNvSpPr>
            <a:spLocks noGrp="1"/>
          </p:cNvSpPr>
          <p:nvPr>
            <p:ph type="ftr" sz="quarter" idx="11"/>
          </p:nvPr>
        </p:nvSpPr>
        <p:spPr/>
        <p:txBody>
          <a:bodyPr/>
          <a:lstStyle>
            <a:lvl1pPr>
              <a:defRPr/>
            </a:lvl1pPr>
          </a:lstStyle>
          <a:p>
            <a:pPr>
              <a:defRPr/>
            </a:pPr>
            <a:endParaRPr lang="tr-TR"/>
          </a:p>
        </p:txBody>
      </p:sp>
      <p:sp>
        <p:nvSpPr>
          <p:cNvPr id="8" name="Slide Number Placeholder 5"/>
          <p:cNvSpPr>
            <a:spLocks noGrp="1"/>
          </p:cNvSpPr>
          <p:nvPr>
            <p:ph type="sldNum" sz="quarter" idx="12"/>
          </p:nvPr>
        </p:nvSpPr>
        <p:spPr/>
        <p:txBody>
          <a:bodyPr/>
          <a:lstStyle>
            <a:lvl1pPr>
              <a:defRPr/>
            </a:lvl1pPr>
          </a:lstStyle>
          <a:p>
            <a:pPr>
              <a:defRPr/>
            </a:pPr>
            <a:fld id="{D33B81AC-2F48-4644-8A86-5C5C190A641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fld id="{744A1FBB-88B0-475F-903D-506E24C12916}" type="datetimeFigureOut">
              <a:rPr lang="tr-TR"/>
              <a:pPr>
                <a:defRPr/>
              </a:pPr>
              <a:t>23.01.2024</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C331546F-174C-4ED7-85AD-5E69A9006367}"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6"/>
          <p:cNvSpPr>
            <a:spLocks noGrp="1"/>
          </p:cNvSpPr>
          <p:nvPr>
            <p:ph type="dt" sz="half" idx="10"/>
          </p:nvPr>
        </p:nvSpPr>
        <p:spPr/>
        <p:txBody>
          <a:bodyPr/>
          <a:lstStyle>
            <a:lvl1pPr>
              <a:defRPr/>
            </a:lvl1pPr>
          </a:lstStyle>
          <a:p>
            <a:pPr>
              <a:defRPr/>
            </a:pPr>
            <a:fld id="{9572FA0F-75B0-4604-B590-24727DC0CBCC}" type="datetimeFigureOut">
              <a:rPr lang="tr-TR"/>
              <a:pPr>
                <a:defRPr/>
              </a:pPr>
              <a:t>23.01.2024</a:t>
            </a:fld>
            <a:endParaRPr lang="tr-TR"/>
          </a:p>
        </p:txBody>
      </p:sp>
      <p:sp>
        <p:nvSpPr>
          <p:cNvPr id="10" name="Footer Placeholder 7"/>
          <p:cNvSpPr>
            <a:spLocks noGrp="1"/>
          </p:cNvSpPr>
          <p:nvPr>
            <p:ph type="ftr" sz="quarter" idx="11"/>
          </p:nvPr>
        </p:nvSpPr>
        <p:spPr/>
        <p:txBody>
          <a:bodyPr/>
          <a:lstStyle>
            <a:lvl1pPr>
              <a:defRPr/>
            </a:lvl1pPr>
          </a:lstStyle>
          <a:p>
            <a:pPr>
              <a:defRPr/>
            </a:pPr>
            <a:endParaRPr lang="tr-TR"/>
          </a:p>
        </p:txBody>
      </p:sp>
      <p:sp>
        <p:nvSpPr>
          <p:cNvPr id="11" name="Slide Number Placeholder 8"/>
          <p:cNvSpPr>
            <a:spLocks noGrp="1"/>
          </p:cNvSpPr>
          <p:nvPr>
            <p:ph type="sldNum" sz="quarter" idx="12"/>
          </p:nvPr>
        </p:nvSpPr>
        <p:spPr/>
        <p:txBody>
          <a:bodyPr/>
          <a:lstStyle>
            <a:lvl1pPr>
              <a:defRPr/>
            </a:lvl1pPr>
          </a:lstStyle>
          <a:p>
            <a:pPr>
              <a:defRPr/>
            </a:pPr>
            <a:fld id="{4BE2E1F7-DC96-41FD-9539-91E7446FDF96}"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957F9F8D-AE65-49C5-82FC-60BA825621F5}" type="datetimeFigureOut">
              <a:rPr lang="tr-TR"/>
              <a:pPr>
                <a:defRPr/>
              </a:pPr>
              <a:t>23.01.2024</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17F4A782-148B-4253-90E8-9CC2CEF29AEB}"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C1BB04-E477-4A8B-AFB4-4E515116AF39}" type="datetimeFigureOut">
              <a:rPr lang="tr-TR"/>
              <a:pPr>
                <a:defRPr/>
              </a:pPr>
              <a:t>23.01.2024</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A5FFE59D-57E2-4431-BBE9-9209E29D5F4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fld id="{CD2BF44F-5ED9-4050-9598-B15D348600E7}" type="datetimeFigureOut">
              <a:rPr lang="tr-TR"/>
              <a:pPr>
                <a:defRPr/>
              </a:pPr>
              <a:t>23.01.2024</a:t>
            </a:fld>
            <a:endParaRPr lang="tr-TR"/>
          </a:p>
        </p:txBody>
      </p:sp>
      <p:sp>
        <p:nvSpPr>
          <p:cNvPr id="7" name="Footer Placeholder 5"/>
          <p:cNvSpPr>
            <a:spLocks noGrp="1"/>
          </p:cNvSpPr>
          <p:nvPr>
            <p:ph type="ftr" sz="quarter" idx="11"/>
          </p:nvPr>
        </p:nvSpPr>
        <p:spPr/>
        <p:txBody>
          <a:bodyPr/>
          <a:lstStyle>
            <a:lvl1pPr>
              <a:defRPr/>
            </a:lvl1pPr>
          </a:lstStyle>
          <a:p>
            <a:pPr>
              <a:defRPr/>
            </a:pPr>
            <a:endParaRPr lang="tr-TR"/>
          </a:p>
        </p:txBody>
      </p:sp>
      <p:sp>
        <p:nvSpPr>
          <p:cNvPr id="8" name="Slide Number Placeholder 6"/>
          <p:cNvSpPr>
            <a:spLocks noGrp="1"/>
          </p:cNvSpPr>
          <p:nvPr>
            <p:ph type="sldNum" sz="quarter" idx="12"/>
          </p:nvPr>
        </p:nvSpPr>
        <p:spPr/>
        <p:txBody>
          <a:bodyPr/>
          <a:lstStyle>
            <a:lvl1pPr>
              <a:defRPr/>
            </a:lvl1pPr>
          </a:lstStyle>
          <a:p>
            <a:pPr>
              <a:defRPr/>
            </a:pPr>
            <a:fld id="{73109535-DE91-43F4-8084-1FE55A948F1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FFEE5A66-F28C-4A6B-B914-5DE2710C1EF4}" type="datetimeFigureOut">
              <a:rPr lang="tr-TR"/>
              <a:pPr>
                <a:defRPr/>
              </a:pPr>
              <a:t>23.01.2024</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73507C5A-27FD-47A5-9D87-6815BAA22E6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smtClean="0">
                <a:solidFill>
                  <a:schemeClr val="tx2">
                    <a:lumMod val="90000"/>
                    <a:lumOff val="10000"/>
                  </a:schemeClr>
                </a:solidFill>
                <a:latin typeface="+mn-lt"/>
                <a:cs typeface="Arial" pitchFamily="34" charset="0"/>
              </a:defRPr>
            </a:lvl1pPr>
          </a:lstStyle>
          <a:p>
            <a:pPr>
              <a:defRPr/>
            </a:pPr>
            <a:fld id="{A82BE209-FD82-4DAE-9BE2-AA6B2B3DE8BA}" type="datetimeFigureOut">
              <a:rPr lang="tr-TR"/>
              <a:pPr>
                <a:defRPr/>
              </a:pPr>
              <a:t>23.01.2024</a:t>
            </a:fld>
            <a:endParaRPr lang="tr-TR"/>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latin typeface="Arial" pitchFamily="34" charset="0"/>
                <a:cs typeface="Arial" pitchFamily="34" charset="0"/>
              </a:defRPr>
            </a:lvl1pPr>
          </a:lstStyle>
          <a:p>
            <a:pPr>
              <a:defRPr/>
            </a:pPr>
            <a:endParaRPr lang="tr-TR"/>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smtClean="0">
                <a:solidFill>
                  <a:schemeClr val="tx1">
                    <a:lumMod val="85000"/>
                    <a:lumOff val="15000"/>
                  </a:schemeClr>
                </a:solidFill>
                <a:latin typeface="+mj-lt"/>
                <a:cs typeface="Arial" pitchFamily="34" charset="0"/>
              </a:defRPr>
            </a:lvl1pPr>
          </a:lstStyle>
          <a:p>
            <a:pPr>
              <a:defRPr/>
            </a:pPr>
            <a:fld id="{D8CCA972-DC10-44FF-8417-B06F2D1D9F01}" type="slidenum">
              <a:rPr lang="tr-TR"/>
              <a:pPr>
                <a:defRPr/>
              </a:pPr>
              <a:t>‹#›</a:t>
            </a:fld>
            <a:endParaRPr lang="tr-TR"/>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37" r:id="rId1"/>
    <p:sldLayoutId id="2147484030" r:id="rId2"/>
    <p:sldLayoutId id="2147484038" r:id="rId3"/>
    <p:sldLayoutId id="2147484031" r:id="rId4"/>
    <p:sldLayoutId id="2147484039" r:id="rId5"/>
    <p:sldLayoutId id="2147484032" r:id="rId6"/>
    <p:sldLayoutId id="2147484033" r:id="rId7"/>
    <p:sldLayoutId id="2147484040" r:id="rId8"/>
    <p:sldLayoutId id="2147484034" r:id="rId9"/>
    <p:sldLayoutId id="2147484035" r:id="rId10"/>
    <p:sldLayoutId id="2147484036" r:id="rId11"/>
    <p:sldLayoutId id="2147484041" r:id="rId12"/>
  </p:sldLayoutIdLst>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8.xml"/><Relationship Id="rId7" Type="http://schemas.openxmlformats.org/officeDocument/2006/relationships/diagramColors" Target="../diagrams/colors13.xml"/><Relationship Id="rId2" Type="http://schemas.openxmlformats.org/officeDocument/2006/relationships/slideLayout" Target="../slideLayouts/slideLayout6.xml"/><Relationship Id="rId1" Type="http://schemas.openxmlformats.org/officeDocument/2006/relationships/themeOverride" Target="../theme/themeOverride9.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9.xml"/><Relationship Id="rId7" Type="http://schemas.openxmlformats.org/officeDocument/2006/relationships/diagramColors" Target="../diagrams/colors14.xml"/><Relationship Id="rId2" Type="http://schemas.openxmlformats.org/officeDocument/2006/relationships/slideLayout" Target="../slideLayouts/slideLayout6.xml"/><Relationship Id="rId1" Type="http://schemas.openxmlformats.org/officeDocument/2006/relationships/themeOverride" Target="../theme/themeOverride10.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0.xml"/><Relationship Id="rId7" Type="http://schemas.openxmlformats.org/officeDocument/2006/relationships/diagramColors" Target="../diagrams/colors15.xml"/><Relationship Id="rId2" Type="http://schemas.openxmlformats.org/officeDocument/2006/relationships/slideLayout" Target="../slideLayouts/slideLayout6.xml"/><Relationship Id="rId1" Type="http://schemas.openxmlformats.org/officeDocument/2006/relationships/themeOverride" Target="../theme/themeOverride1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1.xml"/><Relationship Id="rId7" Type="http://schemas.openxmlformats.org/officeDocument/2006/relationships/diagramColors" Target="../diagrams/colors16.xml"/><Relationship Id="rId2" Type="http://schemas.openxmlformats.org/officeDocument/2006/relationships/slideLayout" Target="../slideLayouts/slideLayout6.xml"/><Relationship Id="rId1" Type="http://schemas.openxmlformats.org/officeDocument/2006/relationships/themeOverride" Target="../theme/themeOverride1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2.xml"/><Relationship Id="rId7" Type="http://schemas.openxmlformats.org/officeDocument/2006/relationships/diagramColors" Target="../diagrams/colors17.xml"/><Relationship Id="rId2" Type="http://schemas.openxmlformats.org/officeDocument/2006/relationships/slideLayout" Target="../slideLayouts/slideLayout6.xml"/><Relationship Id="rId1" Type="http://schemas.openxmlformats.org/officeDocument/2006/relationships/themeOverride" Target="../theme/themeOverride1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14.xml"/><Relationship Id="rId5" Type="http://schemas.openxmlformats.org/officeDocument/2006/relationships/image" Target="../media/image4.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4.xml"/><Relationship Id="rId7" Type="http://schemas.openxmlformats.org/officeDocument/2006/relationships/diagramColors" Target="../diagrams/colors18.xml"/><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5.xml"/><Relationship Id="rId7" Type="http://schemas.openxmlformats.org/officeDocument/2006/relationships/diagramColors" Target="../diagrams/colors19.xml"/><Relationship Id="rId2" Type="http://schemas.openxmlformats.org/officeDocument/2006/relationships/slideLayout" Target="../slideLayouts/slideLayout6.xml"/><Relationship Id="rId1" Type="http://schemas.openxmlformats.org/officeDocument/2006/relationships/themeOverride" Target="../theme/themeOverride18.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16.xml"/><Relationship Id="rId7" Type="http://schemas.openxmlformats.org/officeDocument/2006/relationships/diagramColors" Target="../diagrams/colors20.xml"/><Relationship Id="rId2" Type="http://schemas.openxmlformats.org/officeDocument/2006/relationships/slideLayout" Target="../slideLayouts/slideLayout6.xml"/><Relationship Id="rId1" Type="http://schemas.openxmlformats.org/officeDocument/2006/relationships/themeOverride" Target="../theme/themeOverride19.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slideLayout" Target="../slideLayouts/slideLayout6.xml"/><Relationship Id="rId1" Type="http://schemas.openxmlformats.org/officeDocument/2006/relationships/themeOverride" Target="../theme/themeOverride2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17.xml"/><Relationship Id="rId7" Type="http://schemas.openxmlformats.org/officeDocument/2006/relationships/diagramColors" Target="../diagrams/colors23.xml"/><Relationship Id="rId2" Type="http://schemas.openxmlformats.org/officeDocument/2006/relationships/slideLayout" Target="../slideLayouts/slideLayout6.xml"/><Relationship Id="rId1" Type="http://schemas.openxmlformats.org/officeDocument/2006/relationships/themeOverride" Target="../theme/themeOverride2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18.xml"/><Relationship Id="rId7" Type="http://schemas.openxmlformats.org/officeDocument/2006/relationships/diagramColors" Target="../diagrams/colors24.xml"/><Relationship Id="rId2" Type="http://schemas.openxmlformats.org/officeDocument/2006/relationships/slideLayout" Target="../slideLayouts/slideLayout6.xml"/><Relationship Id="rId1" Type="http://schemas.openxmlformats.org/officeDocument/2006/relationships/themeOverride" Target="../theme/themeOverride2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hemeOverride" Target="../theme/themeOverride2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6.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slideLayout" Target="../slideLayouts/slideLayout5.xml"/><Relationship Id="rId16" Type="http://schemas.openxmlformats.org/officeDocument/2006/relationships/diagramColors" Target="../diagrams/colors8.xml"/><Relationship Id="rId1" Type="http://schemas.openxmlformats.org/officeDocument/2006/relationships/themeOverride" Target="../theme/themeOverride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notesSlide" Target="../notesSlides/notesSlide7.xml"/><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slideLayout" Target="../slideLayouts/slideLayout5.xml"/><Relationship Id="rId16" Type="http://schemas.openxmlformats.org/officeDocument/2006/relationships/diagramQuickStyle" Target="../diagrams/quickStyle11.xml"/><Relationship Id="rId1" Type="http://schemas.openxmlformats.org/officeDocument/2006/relationships/themeOverride" Target="../theme/themeOverride7.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diagramLayout" Target="../diagrams/layout11.xml"/><Relationship Id="rId10" Type="http://schemas.openxmlformats.org/officeDocument/2006/relationships/diagramLayout" Target="../diagrams/layout10.xml"/><Relationship Id="rId19" Type="http://schemas.openxmlformats.org/officeDocument/2006/relationships/image" Target="../media/image4.png"/><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5.xml"/><Relationship Id="rId1" Type="http://schemas.openxmlformats.org/officeDocument/2006/relationships/themeOverride" Target="../theme/themeOverride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7170" name="2 Başlık"/>
          <p:cNvSpPr>
            <a:spLocks noGrp="1"/>
          </p:cNvSpPr>
          <p:nvPr>
            <p:ph type="ctrTitle"/>
          </p:nvPr>
        </p:nvSpPr>
        <p:spPr/>
        <p:txBody>
          <a:bodyPr/>
          <a:lstStyle/>
          <a:p>
            <a:r>
              <a:rPr lang="tr-TR" altLang="tr-TR" smtClean="0"/>
              <a:t>     </a:t>
            </a:r>
          </a:p>
        </p:txBody>
      </p:sp>
      <p:sp>
        <p:nvSpPr>
          <p:cNvPr id="7171" name="Alt Başlık 2"/>
          <p:cNvSpPr>
            <a:spLocks noGrp="1"/>
          </p:cNvSpPr>
          <p:nvPr>
            <p:ph type="subTitle" idx="1"/>
          </p:nvPr>
        </p:nvSpPr>
        <p:spPr/>
        <p:txBody>
          <a:bodyPr/>
          <a:lstStyle/>
          <a:p>
            <a:endParaRPr lang="tr-TR" smtClean="0"/>
          </a:p>
          <a:p>
            <a:endParaRPr lang="tr-TR" smtClean="0"/>
          </a:p>
        </p:txBody>
      </p:sp>
      <p:sp>
        <p:nvSpPr>
          <p:cNvPr id="7172" name="6 Metin kutusu"/>
          <p:cNvSpPr txBox="1">
            <a:spLocks noChangeArrowheads="1"/>
          </p:cNvSpPr>
          <p:nvPr/>
        </p:nvSpPr>
        <p:spPr bwMode="auto">
          <a:xfrm>
            <a:off x="1042988" y="5527675"/>
            <a:ext cx="7561262" cy="708025"/>
          </a:xfrm>
          <a:prstGeom prst="rect">
            <a:avLst/>
          </a:prstGeom>
          <a:noFill/>
          <a:ln w="9525">
            <a:noFill/>
            <a:miter lim="800000"/>
            <a:headEnd/>
            <a:tailEnd/>
          </a:ln>
        </p:spPr>
        <p:txBody>
          <a:bodyPr>
            <a:spAutoFit/>
          </a:bodyPr>
          <a:lstStyle/>
          <a:p>
            <a:pPr algn="ctr"/>
            <a:r>
              <a:rPr lang="tr-TR" altLang="tr-TR" sz="2000" b="1">
                <a:latin typeface="Palatino Linotype" pitchFamily="18" charset="0"/>
              </a:rPr>
              <a:t>ÖZEL EĞİTİM VE REHBERLİK HİZMETLERİ </a:t>
            </a:r>
          </a:p>
          <a:p>
            <a:pPr algn="ctr"/>
            <a:r>
              <a:rPr lang="tr-TR" altLang="tr-TR" sz="2000" b="1">
                <a:latin typeface="Palatino Linotype" pitchFamily="18" charset="0"/>
              </a:rPr>
              <a:t>GENEL MÜDÜRLÜĞÜ</a:t>
            </a:r>
          </a:p>
        </p:txBody>
      </p:sp>
      <p:sp>
        <p:nvSpPr>
          <p:cNvPr id="7173" name="Metin kutusu 1"/>
          <p:cNvSpPr txBox="1">
            <a:spLocks noChangeArrowheads="1"/>
          </p:cNvSpPr>
          <p:nvPr/>
        </p:nvSpPr>
        <p:spPr bwMode="auto">
          <a:xfrm>
            <a:off x="1042988" y="549275"/>
            <a:ext cx="7056437" cy="2308225"/>
          </a:xfrm>
          <a:prstGeom prst="rect">
            <a:avLst/>
          </a:prstGeom>
          <a:noFill/>
          <a:ln w="9525">
            <a:noFill/>
            <a:miter lim="800000"/>
            <a:headEnd/>
            <a:tailEnd/>
          </a:ln>
        </p:spPr>
        <p:txBody>
          <a:bodyPr>
            <a:spAutoFit/>
          </a:bodyPr>
          <a:lstStyle/>
          <a:p>
            <a:pPr algn="ctr"/>
            <a:endParaRPr lang="tr-TR" altLang="tr-TR" sz="3600" b="1" dirty="0">
              <a:solidFill>
                <a:schemeClr val="bg1"/>
              </a:solidFill>
              <a:latin typeface="Palatino Linotype" pitchFamily="18" charset="0"/>
            </a:endParaRPr>
          </a:p>
          <a:p>
            <a:pPr algn="ctr"/>
            <a:r>
              <a:rPr lang="tr-TR" altLang="tr-TR" sz="3600" b="1" dirty="0">
                <a:solidFill>
                  <a:schemeClr val="bg1"/>
                </a:solidFill>
                <a:latin typeface="Palatino Linotype" pitchFamily="18" charset="0"/>
              </a:rPr>
              <a:t>İstismar Şekilleri</a:t>
            </a:r>
          </a:p>
          <a:p>
            <a:pPr algn="ctr"/>
            <a:r>
              <a:rPr lang="tr-TR" altLang="tr-TR" sz="3600" b="1" dirty="0">
                <a:solidFill>
                  <a:schemeClr val="bg1"/>
                </a:solidFill>
                <a:latin typeface="Palatino Linotype" pitchFamily="18" charset="0"/>
              </a:rPr>
              <a:t>İstismarı Düşündürecek İpuçları </a:t>
            </a:r>
          </a:p>
          <a:p>
            <a:pPr algn="ctr"/>
            <a:r>
              <a:rPr lang="tr-TR" altLang="tr-TR" sz="3600" b="1" dirty="0">
                <a:solidFill>
                  <a:schemeClr val="bg1"/>
                </a:solidFill>
                <a:latin typeface="Palatino Linotype" pitchFamily="18" charset="0"/>
              </a:rPr>
              <a:t>İstismarın Etkileri</a:t>
            </a:r>
          </a:p>
        </p:txBody>
      </p:sp>
      <p:pic>
        <p:nvPicPr>
          <p:cNvPr id="7174" name="Picture 2" descr="C:\Users\Ebru GOKTEPE\Desktop\slayt tasarım\meb-milli-egitim-logo-FF1015E4F8-seeklogo.com.png"/>
          <p:cNvPicPr>
            <a:picLocks noChangeAspect="1" noChangeArrowheads="1"/>
          </p:cNvPicPr>
          <p:nvPr/>
        </p:nvPicPr>
        <p:blipFill>
          <a:blip r:embed="rId4" cstate="print"/>
          <a:srcRect/>
          <a:stretch>
            <a:fillRect/>
          </a:stretch>
        </p:blipFill>
        <p:spPr bwMode="auto">
          <a:xfrm>
            <a:off x="3319463" y="3013075"/>
            <a:ext cx="2505075" cy="25130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3" name="Diyagram 2"/>
          <p:cNvGraphicFramePr/>
          <p:nvPr/>
        </p:nvGraphicFramePr>
        <p:xfrm>
          <a:off x="683567" y="1117368"/>
          <a:ext cx="7705725" cy="50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387"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yagram 1"/>
          <p:cNvGraphicFramePr/>
          <p:nvPr/>
        </p:nvGraphicFramePr>
        <p:xfrm>
          <a:off x="251520" y="1268760"/>
          <a:ext cx="8281293" cy="5328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ikdörtgen 4"/>
          <p:cNvSpPr/>
          <p:nvPr/>
        </p:nvSpPr>
        <p:spPr>
          <a:xfrm>
            <a:off x="1328738" y="446088"/>
            <a:ext cx="6624637" cy="831850"/>
          </a:xfrm>
          <a:prstGeom prst="rect">
            <a:avLst/>
          </a:prstGeom>
        </p:spPr>
        <p:txBody>
          <a:bodyPr>
            <a:spAutoFit/>
          </a:bodyPr>
          <a:lstStyle/>
          <a:p>
            <a:pPr algn="ctr" fontAlgn="auto">
              <a:spcBef>
                <a:spcPts val="0"/>
              </a:spcBef>
              <a:spcAft>
                <a:spcPts val="0"/>
              </a:spcAft>
              <a:defRPr/>
            </a:pPr>
            <a:r>
              <a:rPr lang="tr-TR" sz="2400" b="1" dirty="0">
                <a:latin typeface="+mn-lt"/>
              </a:rPr>
              <a:t>Çocukluk Çağındaki Kötü Muamelenin </a:t>
            </a:r>
          </a:p>
          <a:p>
            <a:pPr algn="ctr" fontAlgn="auto">
              <a:spcBef>
                <a:spcPts val="0"/>
              </a:spcBef>
              <a:spcAft>
                <a:spcPts val="0"/>
              </a:spcAft>
              <a:defRPr/>
            </a:pPr>
            <a:r>
              <a:rPr lang="tr-TR" sz="2400" b="1" dirty="0">
                <a:latin typeface="+mn-lt"/>
              </a:rPr>
              <a:t>Neden Olabileceği Davranış Değişiklikleri</a:t>
            </a:r>
          </a:p>
        </p:txBody>
      </p:sp>
      <p:pic>
        <p:nvPicPr>
          <p:cNvPr id="17412"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yagram 1"/>
          <p:cNvGraphicFramePr/>
          <p:nvPr/>
        </p:nvGraphicFramePr>
        <p:xfrm>
          <a:off x="1043608" y="1268760"/>
          <a:ext cx="7705725" cy="50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ikdörtgen 4"/>
          <p:cNvSpPr/>
          <p:nvPr/>
        </p:nvSpPr>
        <p:spPr>
          <a:xfrm>
            <a:off x="1476375" y="527050"/>
            <a:ext cx="6624638" cy="831850"/>
          </a:xfrm>
          <a:prstGeom prst="rect">
            <a:avLst/>
          </a:prstGeom>
        </p:spPr>
        <p:txBody>
          <a:bodyPr>
            <a:spAutoFit/>
          </a:bodyPr>
          <a:lstStyle/>
          <a:p>
            <a:pPr algn="ctr" fontAlgn="auto">
              <a:spcBef>
                <a:spcPts val="0"/>
              </a:spcBef>
              <a:spcAft>
                <a:spcPts val="0"/>
              </a:spcAft>
              <a:defRPr/>
            </a:pPr>
            <a:r>
              <a:rPr lang="tr-TR" sz="2400" b="1" dirty="0">
                <a:latin typeface="+mn-lt"/>
              </a:rPr>
              <a:t>Çocukluk Çağındaki Kötü Muamelenin </a:t>
            </a:r>
          </a:p>
          <a:p>
            <a:pPr algn="ctr" fontAlgn="auto">
              <a:spcBef>
                <a:spcPts val="0"/>
              </a:spcBef>
              <a:spcAft>
                <a:spcPts val="0"/>
              </a:spcAft>
              <a:defRPr/>
            </a:pPr>
            <a:r>
              <a:rPr lang="tr-TR" sz="2400" b="1" dirty="0">
                <a:latin typeface="+mn-lt"/>
              </a:rPr>
              <a:t>Neden Olabileceği Davranış Değişiklikleri</a:t>
            </a:r>
          </a:p>
        </p:txBody>
      </p:sp>
      <p:pic>
        <p:nvPicPr>
          <p:cNvPr id="18436"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yagram 1"/>
          <p:cNvGraphicFramePr/>
          <p:nvPr/>
        </p:nvGraphicFramePr>
        <p:xfrm>
          <a:off x="827088" y="1557338"/>
          <a:ext cx="7705725" cy="50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ikdörtgen 4"/>
          <p:cNvSpPr/>
          <p:nvPr/>
        </p:nvSpPr>
        <p:spPr>
          <a:xfrm>
            <a:off x="1328738" y="677863"/>
            <a:ext cx="6624637" cy="831850"/>
          </a:xfrm>
          <a:prstGeom prst="rect">
            <a:avLst/>
          </a:prstGeom>
        </p:spPr>
        <p:txBody>
          <a:bodyPr>
            <a:spAutoFit/>
          </a:bodyPr>
          <a:lstStyle/>
          <a:p>
            <a:pPr algn="ctr" fontAlgn="auto">
              <a:spcBef>
                <a:spcPts val="0"/>
              </a:spcBef>
              <a:spcAft>
                <a:spcPts val="0"/>
              </a:spcAft>
              <a:defRPr/>
            </a:pPr>
            <a:r>
              <a:rPr lang="tr-TR" sz="2400" b="1" dirty="0">
                <a:latin typeface="+mn-lt"/>
              </a:rPr>
              <a:t>Çocukluk Çağındaki Kötü Muamelenin </a:t>
            </a:r>
          </a:p>
          <a:p>
            <a:pPr algn="ctr" fontAlgn="auto">
              <a:spcBef>
                <a:spcPts val="0"/>
              </a:spcBef>
              <a:spcAft>
                <a:spcPts val="0"/>
              </a:spcAft>
              <a:defRPr/>
            </a:pPr>
            <a:r>
              <a:rPr lang="tr-TR" sz="2400" b="1" dirty="0">
                <a:latin typeface="+mn-lt"/>
              </a:rPr>
              <a:t>Neden Olabileceği Davranış Değişiklikleri</a:t>
            </a:r>
          </a:p>
        </p:txBody>
      </p:sp>
      <p:pic>
        <p:nvPicPr>
          <p:cNvPr id="19460"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yagram 1"/>
          <p:cNvGraphicFramePr/>
          <p:nvPr/>
        </p:nvGraphicFramePr>
        <p:xfrm>
          <a:off x="1187624" y="1412776"/>
          <a:ext cx="7704856" cy="4154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483"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Rounded Rectangle 2"/>
          <p:cNvSpPr/>
          <p:nvPr/>
        </p:nvSpPr>
        <p:spPr>
          <a:xfrm>
            <a:off x="1302198" y="836712"/>
            <a:ext cx="7705725" cy="2238375"/>
          </a:xfrm>
          <a:prstGeom prst="downArrowCallout">
            <a:avLst>
              <a:gd name="adj1" fmla="val 111035"/>
              <a:gd name="adj2" fmla="val 83809"/>
              <a:gd name="adj3" fmla="val 22625"/>
              <a:gd name="adj4" fmla="val 70202"/>
            </a:avLst>
          </a:prstGeom>
          <a:blipFill>
            <a:blip r:embed="rId4" cstate="print"/>
            <a:tile tx="0" ty="0" sx="100000" sy="100000" flip="none" algn="tl"/>
          </a:blip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tr-TR" sz="2800" b="1" dirty="0"/>
              <a:t>Cinsel istismar konusunda hikaye uyduran çocuk sayısı çok azdır.</a:t>
            </a:r>
          </a:p>
        </p:txBody>
      </p:sp>
      <p:sp>
        <p:nvSpPr>
          <p:cNvPr id="4" name="Rounded Rectangle 3"/>
          <p:cNvSpPr/>
          <p:nvPr/>
        </p:nvSpPr>
        <p:spPr>
          <a:xfrm>
            <a:off x="1289050" y="3105150"/>
            <a:ext cx="7705725" cy="33575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800" b="1" dirty="0"/>
              <a:t>Eğer bir çocuk cinsel olarak istismar edildiğine ilişkin bilgi veriyorsa temel yaklaşım çocuğa inanmak olmalıdır.  </a:t>
            </a:r>
            <a:endParaRPr lang="tr-TR" sz="2800" b="1" dirty="0">
              <a:solidFill>
                <a:prstClr val="white"/>
              </a:solidFill>
            </a:endParaRPr>
          </a:p>
        </p:txBody>
      </p:sp>
      <p:pic>
        <p:nvPicPr>
          <p:cNvPr id="21508" name="Picture 2" descr="C:\Users\Ebru GOKTEPE\Desktop\slayt tasarım\meb-milli-egitim-logo-FF1015E4F8-seeklogo.com.png"/>
          <p:cNvPicPr>
            <a:picLocks noChangeAspect="1" noChangeArrowheads="1"/>
          </p:cNvPicPr>
          <p:nvPr/>
        </p:nvPicPr>
        <p:blipFill>
          <a:blip r:embed="rId5"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2530" name="Başlık 1"/>
          <p:cNvSpPr>
            <a:spLocks noGrp="1"/>
          </p:cNvSpPr>
          <p:nvPr>
            <p:ph type="title"/>
          </p:nvPr>
        </p:nvSpPr>
        <p:spPr>
          <a:xfrm>
            <a:off x="684213" y="188913"/>
            <a:ext cx="8229600" cy="725487"/>
          </a:xfrm>
        </p:spPr>
        <p:txBody>
          <a:bodyPr/>
          <a:lstStyle/>
          <a:p>
            <a:pPr marL="342900" indent="-342900" algn="ctr"/>
            <a:r>
              <a:rPr lang="tr-TR" sz="2800" b="1" smtClean="0"/>
              <a:t>Cinsel İstismar İle İlgili Yanlış Düşünceler </a:t>
            </a:r>
            <a:endParaRPr lang="tr-TR" sz="2800" smtClean="0"/>
          </a:p>
        </p:txBody>
      </p:sp>
      <p:sp>
        <p:nvSpPr>
          <p:cNvPr id="4" name="Rounded Rectangle 3"/>
          <p:cNvSpPr/>
          <p:nvPr/>
        </p:nvSpPr>
        <p:spPr>
          <a:xfrm>
            <a:off x="468313" y="1052513"/>
            <a:ext cx="4175125" cy="5689600"/>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3">
            <a:schemeClr val="lt1"/>
          </a:lnRef>
          <a:fillRef idx="1">
            <a:schemeClr val="accent2"/>
          </a:fillRef>
          <a:effectRef idx="1">
            <a:schemeClr val="accent2"/>
          </a:effectRef>
          <a:fontRef idx="minor">
            <a:schemeClr val="lt1"/>
          </a:fontRef>
        </p:style>
        <p:txBody>
          <a:bodyPr anchor="ctr"/>
          <a:lstStyle/>
          <a:p>
            <a:pPr defTabSz="457200" fontAlgn="auto">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b="1" dirty="0">
                <a:solidFill>
                  <a:schemeClr val="bg1"/>
                </a:solidFill>
              </a:rPr>
              <a:t> </a:t>
            </a:r>
            <a:endParaRPr lang="tr-TR" sz="2400" dirty="0">
              <a:solidFill>
                <a:schemeClr val="bg1"/>
              </a:solidFill>
              <a:cs typeface="Arial" pitchFamily="34" charset="0"/>
            </a:endParaRPr>
          </a:p>
        </p:txBody>
      </p:sp>
      <p:sp>
        <p:nvSpPr>
          <p:cNvPr id="5" name="Rounded Rectangle 3"/>
          <p:cNvSpPr/>
          <p:nvPr/>
        </p:nvSpPr>
        <p:spPr>
          <a:xfrm>
            <a:off x="4787900" y="1052513"/>
            <a:ext cx="4176713" cy="5627687"/>
          </a:xfrm>
          <a:prstGeom prst="roundRect">
            <a:avLst/>
          </a:prstGeom>
          <a:solidFill>
            <a:srgbClr val="33CCCC"/>
          </a:solidFill>
          <a:ln w="57150">
            <a:solidFill>
              <a:schemeClr val="accent1">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400" dirty="0">
              <a:solidFill>
                <a:srgbClr val="4F6228"/>
              </a:solidFill>
              <a:cs typeface="Arial" pitchFamily="34" charset="0"/>
            </a:endParaRPr>
          </a:p>
        </p:txBody>
      </p:sp>
      <p:cxnSp>
        <p:nvCxnSpPr>
          <p:cNvPr id="7" name="Düz Bağlayıcı 6"/>
          <p:cNvCxnSpPr/>
          <p:nvPr/>
        </p:nvCxnSpPr>
        <p:spPr>
          <a:xfrm>
            <a:off x="468313" y="162877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935038" y="1125538"/>
            <a:ext cx="3241675" cy="460375"/>
          </a:xfrm>
          <a:prstGeom prst="rect">
            <a:avLst/>
          </a:prstGeom>
          <a:noFill/>
        </p:spPr>
        <p:txBody>
          <a:bodyPr>
            <a:spAutoFit/>
          </a:bodyPr>
          <a:lstStyle/>
          <a:p>
            <a:pPr algn="ctr">
              <a:defRPr/>
            </a:pPr>
            <a:r>
              <a:rPr lang="tr-TR" sz="2400" b="1" dirty="0">
                <a:latin typeface="+mj-lt"/>
              </a:rPr>
              <a:t>Yanlış </a:t>
            </a:r>
            <a:endParaRPr lang="tr-TR" sz="2400" dirty="0">
              <a:latin typeface="+mj-lt"/>
            </a:endParaRPr>
          </a:p>
        </p:txBody>
      </p:sp>
      <p:sp>
        <p:nvSpPr>
          <p:cNvPr id="9" name="Metin kutusu 8"/>
          <p:cNvSpPr txBox="1"/>
          <p:nvPr/>
        </p:nvSpPr>
        <p:spPr>
          <a:xfrm>
            <a:off x="5260975" y="1125538"/>
            <a:ext cx="3240088" cy="460375"/>
          </a:xfrm>
          <a:prstGeom prst="rect">
            <a:avLst/>
          </a:prstGeom>
          <a:noFill/>
        </p:spPr>
        <p:txBody>
          <a:bodyPr>
            <a:spAutoFit/>
          </a:bodyPr>
          <a:lstStyle/>
          <a:p>
            <a:pPr algn="ctr">
              <a:defRPr/>
            </a:pPr>
            <a:r>
              <a:rPr lang="tr-TR" sz="2400" b="1" dirty="0">
                <a:latin typeface="+mj-lt"/>
              </a:rPr>
              <a:t>Doğru</a:t>
            </a:r>
          </a:p>
        </p:txBody>
      </p:sp>
      <p:sp>
        <p:nvSpPr>
          <p:cNvPr id="10" name="Metin kutusu 9"/>
          <p:cNvSpPr txBox="1"/>
          <p:nvPr/>
        </p:nvSpPr>
        <p:spPr>
          <a:xfrm>
            <a:off x="719138" y="1700213"/>
            <a:ext cx="3673475" cy="4400550"/>
          </a:xfrm>
          <a:prstGeom prst="rect">
            <a:avLst/>
          </a:prstGeom>
          <a:noFill/>
        </p:spPr>
        <p:txBody>
          <a:bodyPr>
            <a:spAutoFit/>
          </a:bodyPr>
          <a:lstStyle/>
          <a:p>
            <a:pPr marL="342900" indent="-342900" algn="just">
              <a:buFont typeface="Wingdings" panose="05000000000000000000" pitchFamily="2" charset="2"/>
              <a:buChar char="§"/>
              <a:defRPr/>
            </a:pPr>
            <a:r>
              <a:rPr lang="tr-TR" sz="2000" dirty="0">
                <a:latin typeface="+mn-lt"/>
              </a:rPr>
              <a:t>Çocuklar cinsel istismarı hayal güçlerinin genişliği ile uydururlar.</a:t>
            </a:r>
          </a:p>
          <a:p>
            <a:pPr marL="342900" indent="-342900" algn="just">
              <a:buFont typeface="Wingdings" panose="05000000000000000000" pitchFamily="2" charset="2"/>
              <a:buChar char="§"/>
              <a:defRPr/>
            </a:pPr>
            <a:endParaRPr lang="tr-TR" sz="2000" dirty="0">
              <a:latin typeface="+mn-lt"/>
            </a:endParaRPr>
          </a:p>
          <a:p>
            <a:pPr marL="342900" indent="-342900" algn="just">
              <a:buFont typeface="Wingdings" panose="05000000000000000000" pitchFamily="2" charset="2"/>
              <a:buChar char="§"/>
              <a:defRPr/>
            </a:pPr>
            <a:r>
              <a:rPr lang="tr-TR" sz="2000" dirty="0">
                <a:latin typeface="+mn-lt"/>
              </a:rPr>
              <a:t>İlgi çekmeye çalışan çocuklar, şirin ve cazip kız çocukları, evden kaçan çocuklar, ihmal edilmiş çocuklar potansiyel mağdurlardır.</a:t>
            </a:r>
          </a:p>
          <a:p>
            <a:pPr marL="342900" indent="-342900" algn="just">
              <a:buFont typeface="Wingdings" panose="05000000000000000000" pitchFamily="2" charset="2"/>
              <a:buChar char="§"/>
              <a:defRPr/>
            </a:pPr>
            <a:endParaRPr lang="tr-TR" sz="2000" dirty="0">
              <a:latin typeface="+mn-lt"/>
            </a:endParaRPr>
          </a:p>
          <a:p>
            <a:pPr marL="342900" indent="-342900" algn="just">
              <a:buFont typeface="Wingdings" panose="05000000000000000000" pitchFamily="2" charset="2"/>
              <a:buChar char="§"/>
              <a:defRPr/>
            </a:pPr>
            <a:r>
              <a:rPr lang="tr-TR" sz="2000" dirty="0">
                <a:latin typeface="+mn-lt"/>
              </a:rPr>
              <a:t>Parklar, genel tuvaletler, ıssız sokaklar, karanlık sokaklar, karanlık yerler, boş inşaat sahaları tehlikeli bölgelerdir.</a:t>
            </a:r>
          </a:p>
        </p:txBody>
      </p:sp>
      <p:sp>
        <p:nvSpPr>
          <p:cNvPr id="11" name="Metin kutusu 10"/>
          <p:cNvSpPr txBox="1"/>
          <p:nvPr/>
        </p:nvSpPr>
        <p:spPr>
          <a:xfrm>
            <a:off x="5045075" y="1628775"/>
            <a:ext cx="3671888" cy="4370388"/>
          </a:xfrm>
          <a:prstGeom prst="rect">
            <a:avLst/>
          </a:prstGeom>
          <a:noFill/>
        </p:spPr>
        <p:txBody>
          <a:bodyPr>
            <a:spAutoFit/>
          </a:bodyPr>
          <a:lstStyle/>
          <a:p>
            <a:pPr marL="342900" indent="-342900" algn="just">
              <a:buFont typeface="Wingdings" panose="05000000000000000000" pitchFamily="2" charset="2"/>
              <a:buChar char="§"/>
              <a:defRPr/>
            </a:pPr>
            <a:r>
              <a:rPr lang="tr-TR" sz="2000" dirty="0">
                <a:latin typeface="+mn-lt"/>
              </a:rPr>
              <a:t>Çocuklar bu konuda genellikle yalan söylemezler. İlk kural çocuğa inanmak olmalıdır.</a:t>
            </a:r>
          </a:p>
          <a:p>
            <a:pPr marL="342900" indent="-342900" algn="just">
              <a:buFont typeface="Wingdings" panose="05000000000000000000" pitchFamily="2" charset="2"/>
              <a:buChar char="§"/>
              <a:defRPr/>
            </a:pPr>
            <a:endParaRPr lang="tr-TR" sz="2000" dirty="0">
              <a:latin typeface="+mn-lt"/>
            </a:endParaRPr>
          </a:p>
          <a:p>
            <a:pPr marL="342900" indent="-342900" algn="just">
              <a:buFont typeface="Wingdings" panose="05000000000000000000" pitchFamily="2" charset="2"/>
              <a:buChar char="§"/>
              <a:defRPr/>
            </a:pPr>
            <a:r>
              <a:rPr lang="tr-TR" sz="2000" dirty="0">
                <a:latin typeface="+mn-lt"/>
              </a:rPr>
              <a:t>Mağdurlar her </a:t>
            </a:r>
            <a:r>
              <a:rPr lang="tr-TR" sz="2000" dirty="0" err="1">
                <a:latin typeface="+mn-lt"/>
              </a:rPr>
              <a:t>sosyo</a:t>
            </a:r>
            <a:r>
              <a:rPr lang="tr-TR" sz="2000" dirty="0">
                <a:latin typeface="+mn-lt"/>
              </a:rPr>
              <a:t>-ekonomik ve her </a:t>
            </a:r>
            <a:r>
              <a:rPr lang="tr-TR" sz="2000" dirty="0" err="1">
                <a:latin typeface="+mn-lt"/>
              </a:rPr>
              <a:t>sosyo</a:t>
            </a:r>
            <a:r>
              <a:rPr lang="tr-TR" sz="2000" dirty="0">
                <a:latin typeface="+mn-lt"/>
              </a:rPr>
              <a:t>-kültürel gruptan gelen kız ve erkek çocuklardır.</a:t>
            </a:r>
          </a:p>
          <a:p>
            <a:pPr marL="342900" indent="-342900" algn="just">
              <a:buFont typeface="Wingdings" panose="05000000000000000000" pitchFamily="2" charset="2"/>
              <a:buChar char="§"/>
              <a:defRPr/>
            </a:pPr>
            <a:endParaRPr lang="tr-TR" sz="2000" dirty="0">
              <a:latin typeface="+mn-lt"/>
            </a:endParaRPr>
          </a:p>
          <a:p>
            <a:pPr marL="342900" indent="-342900" algn="just">
              <a:buFont typeface="Wingdings" panose="05000000000000000000" pitchFamily="2" charset="2"/>
              <a:buChar char="§"/>
              <a:defRPr/>
            </a:pPr>
            <a:r>
              <a:rPr lang="tr-TR" sz="2000" dirty="0">
                <a:latin typeface="+mn-lt"/>
              </a:rPr>
              <a:t>Olayın olduğu yer genellikle ev, okul, ev ile okul arasındaki yol gibi çocuğun içinde bulunduğu yakın çevredir.</a:t>
            </a:r>
          </a:p>
          <a:p>
            <a:pPr>
              <a:defRPr/>
            </a:pPr>
            <a:endParaRPr lang="tr-TR" dirty="0"/>
          </a:p>
        </p:txBody>
      </p:sp>
      <p:pic>
        <p:nvPicPr>
          <p:cNvPr id="22542" name="Picture 2" descr="C:\Users\Ebru GOKTEPE\Desktop\slayt tasarım\meb-milli-egitim-logo-FF1015E4F8-seeklogo.com.png"/>
          <p:cNvPicPr>
            <a:picLocks noChangeAspect="1" noChangeArrowheads="1"/>
          </p:cNvPicPr>
          <p:nvPr/>
        </p:nvPicPr>
        <p:blipFill>
          <a:blip r:embed="rId3" cstate="print"/>
          <a:srcRect/>
          <a:stretch>
            <a:fillRect/>
          </a:stretch>
        </p:blipFill>
        <p:spPr bwMode="auto">
          <a:xfrm>
            <a:off x="0" y="325438"/>
            <a:ext cx="1292225" cy="12969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3554" name="Başlık 1"/>
          <p:cNvSpPr>
            <a:spLocks noGrp="1"/>
          </p:cNvSpPr>
          <p:nvPr>
            <p:ph type="title"/>
          </p:nvPr>
        </p:nvSpPr>
        <p:spPr>
          <a:xfrm>
            <a:off x="468313" y="28575"/>
            <a:ext cx="8229600" cy="1143000"/>
          </a:xfrm>
        </p:spPr>
        <p:txBody>
          <a:bodyPr/>
          <a:lstStyle/>
          <a:p>
            <a:pPr marL="342900" indent="-342900"/>
            <a:r>
              <a:rPr lang="tr-TR" sz="2800" b="1" smtClean="0"/>
              <a:t>Cinsel İstismar İle İlgili Yanlış Düşünceler </a:t>
            </a:r>
            <a:endParaRPr lang="tr-TR" sz="2800" smtClean="0"/>
          </a:p>
        </p:txBody>
      </p:sp>
      <p:sp>
        <p:nvSpPr>
          <p:cNvPr id="4" name="Rounded Rectangle 3"/>
          <p:cNvSpPr/>
          <p:nvPr/>
        </p:nvSpPr>
        <p:spPr>
          <a:xfrm>
            <a:off x="468313" y="1052513"/>
            <a:ext cx="4175125" cy="5689600"/>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8900000" scaled="1"/>
            <a:tileRect/>
          </a:gradFill>
          <a:ln w="57150"/>
        </p:spPr>
        <p:style>
          <a:lnRef idx="2">
            <a:schemeClr val="accent2">
              <a:shade val="50000"/>
            </a:schemeClr>
          </a:lnRef>
          <a:fillRef idx="1">
            <a:schemeClr val="accent2"/>
          </a:fillRef>
          <a:effectRef idx="0">
            <a:schemeClr val="accent2"/>
          </a:effectRef>
          <a:fontRef idx="minor">
            <a:schemeClr val="lt1"/>
          </a:fontRef>
        </p:style>
        <p:txBody>
          <a:bodyPr anchor="ctr"/>
          <a:lstStyle/>
          <a:p>
            <a:pPr defTabSz="457200" fontAlgn="auto">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b="1" dirty="0"/>
              <a:t> </a:t>
            </a:r>
            <a:endParaRPr lang="tr-TR" sz="2400" dirty="0">
              <a:solidFill>
                <a:srgbClr val="4F6228"/>
              </a:solidFill>
              <a:cs typeface="Arial" pitchFamily="34" charset="0"/>
            </a:endParaRPr>
          </a:p>
        </p:txBody>
      </p:sp>
      <p:sp>
        <p:nvSpPr>
          <p:cNvPr id="5" name="Rounded Rectangle 3"/>
          <p:cNvSpPr/>
          <p:nvPr/>
        </p:nvSpPr>
        <p:spPr>
          <a:xfrm>
            <a:off x="4787900" y="1052513"/>
            <a:ext cx="4176713" cy="5627687"/>
          </a:xfrm>
          <a:prstGeom prst="roundRect">
            <a:avLst/>
          </a:prstGeom>
          <a:solidFill>
            <a:srgbClr val="33CCCC"/>
          </a:solidFill>
          <a:ln w="57150"/>
        </p:spPr>
        <p:style>
          <a:lnRef idx="1">
            <a:schemeClr val="accent1"/>
          </a:lnRef>
          <a:fillRef idx="2">
            <a:schemeClr val="accent1"/>
          </a:fillRef>
          <a:effectRef idx="1">
            <a:schemeClr val="accent1"/>
          </a:effectRef>
          <a:fontRef idx="minor">
            <a:schemeClr val="dk1"/>
          </a:fontRef>
        </p:style>
        <p:txBody>
          <a:bodyPr anchor="ctr"/>
          <a:lstStyle/>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400" dirty="0">
              <a:solidFill>
                <a:srgbClr val="4F6228"/>
              </a:solidFill>
              <a:cs typeface="Arial" pitchFamily="34" charset="0"/>
            </a:endParaRPr>
          </a:p>
        </p:txBody>
      </p:sp>
      <p:cxnSp>
        <p:nvCxnSpPr>
          <p:cNvPr id="7" name="Düz Bağlayıcı 6"/>
          <p:cNvCxnSpPr/>
          <p:nvPr/>
        </p:nvCxnSpPr>
        <p:spPr>
          <a:xfrm>
            <a:off x="468313" y="1773238"/>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935038" y="1125538"/>
            <a:ext cx="3241675" cy="460375"/>
          </a:xfrm>
          <a:prstGeom prst="rect">
            <a:avLst/>
          </a:prstGeom>
          <a:noFill/>
        </p:spPr>
        <p:txBody>
          <a:bodyPr>
            <a:spAutoFit/>
          </a:bodyPr>
          <a:lstStyle/>
          <a:p>
            <a:pPr algn="ctr">
              <a:defRPr/>
            </a:pPr>
            <a:r>
              <a:rPr lang="tr-TR" sz="2400" b="1" dirty="0">
                <a:latin typeface="+mj-lt"/>
              </a:rPr>
              <a:t>Yanlış </a:t>
            </a:r>
            <a:endParaRPr lang="tr-TR" dirty="0">
              <a:latin typeface="+mj-lt"/>
            </a:endParaRPr>
          </a:p>
        </p:txBody>
      </p:sp>
      <p:sp>
        <p:nvSpPr>
          <p:cNvPr id="9" name="Metin kutusu 8"/>
          <p:cNvSpPr txBox="1"/>
          <p:nvPr/>
        </p:nvSpPr>
        <p:spPr>
          <a:xfrm>
            <a:off x="5260975" y="1125538"/>
            <a:ext cx="3240088" cy="460375"/>
          </a:xfrm>
          <a:prstGeom prst="rect">
            <a:avLst/>
          </a:prstGeom>
          <a:noFill/>
        </p:spPr>
        <p:txBody>
          <a:bodyPr>
            <a:spAutoFit/>
          </a:bodyPr>
          <a:lstStyle/>
          <a:p>
            <a:pPr algn="ctr">
              <a:defRPr/>
            </a:pPr>
            <a:r>
              <a:rPr lang="tr-TR" sz="2400" b="1" dirty="0">
                <a:latin typeface="+mj-lt"/>
              </a:rPr>
              <a:t>Doğru</a:t>
            </a:r>
            <a:endParaRPr lang="tr-TR" b="1" dirty="0">
              <a:latin typeface="+mj-lt"/>
            </a:endParaRPr>
          </a:p>
        </p:txBody>
      </p:sp>
      <p:sp>
        <p:nvSpPr>
          <p:cNvPr id="10" name="Metin kutusu 9"/>
          <p:cNvSpPr txBox="1"/>
          <p:nvPr/>
        </p:nvSpPr>
        <p:spPr>
          <a:xfrm>
            <a:off x="719138" y="2005013"/>
            <a:ext cx="3673475" cy="3784600"/>
          </a:xfrm>
          <a:prstGeom prst="rect">
            <a:avLst/>
          </a:prstGeom>
          <a:noFill/>
        </p:spPr>
        <p:txBody>
          <a:bodyPr>
            <a:spAutoFit/>
          </a:bodyPr>
          <a:lstStyle/>
          <a:p>
            <a:pPr marL="342900" indent="-342900" algn="just">
              <a:buFont typeface="Wingdings" panose="05000000000000000000" pitchFamily="2" charset="2"/>
              <a:buChar char="§"/>
              <a:defRPr/>
            </a:pPr>
            <a:r>
              <a:rPr lang="tr-TR" sz="2000" dirty="0">
                <a:latin typeface="+mn-lt"/>
              </a:rPr>
              <a:t>İstismarcılar genellikle yaşlı ve yabancı erkekler ile sokakta yaşayan hırpani görünüşlü serserilerdir.</a:t>
            </a:r>
          </a:p>
          <a:p>
            <a:pPr marL="342900" indent="-342900" algn="just">
              <a:buFont typeface="Wingdings" panose="05000000000000000000" pitchFamily="2" charset="2"/>
              <a:buChar char="§"/>
              <a:defRPr/>
            </a:pPr>
            <a:endParaRPr lang="tr-TR" sz="2000" dirty="0">
              <a:latin typeface="+mn-lt"/>
            </a:endParaRPr>
          </a:p>
          <a:p>
            <a:pPr marL="342900" indent="-342900" algn="just">
              <a:buFont typeface="Wingdings" panose="05000000000000000000" pitchFamily="2" charset="2"/>
              <a:buChar char="§"/>
              <a:defRPr/>
            </a:pPr>
            <a:r>
              <a:rPr lang="tr-TR" sz="2000" dirty="0">
                <a:latin typeface="+mn-lt"/>
              </a:rPr>
              <a:t>Yalnızca kız çocukları cinsel istismara uğrar.</a:t>
            </a:r>
          </a:p>
          <a:p>
            <a:pPr marL="342900" indent="-342900" algn="just">
              <a:buFont typeface="Wingdings" panose="05000000000000000000" pitchFamily="2" charset="2"/>
              <a:buChar char="§"/>
              <a:defRPr/>
            </a:pPr>
            <a:endParaRPr lang="tr-TR" sz="2000" dirty="0">
              <a:latin typeface="+mn-lt"/>
            </a:endParaRPr>
          </a:p>
          <a:p>
            <a:pPr marL="342900" indent="-342900" algn="just">
              <a:buFont typeface="Wingdings" panose="05000000000000000000" pitchFamily="2" charset="2"/>
              <a:buChar char="§"/>
              <a:defRPr/>
            </a:pPr>
            <a:r>
              <a:rPr lang="tr-TR" sz="2000" dirty="0">
                <a:latin typeface="+mn-lt"/>
              </a:rPr>
              <a:t>Cinsel istismar kuşkusuyla olayın üzerine gidilmesi, çocuğa daha fazla travma yaşatır.</a:t>
            </a:r>
          </a:p>
        </p:txBody>
      </p:sp>
      <p:sp>
        <p:nvSpPr>
          <p:cNvPr id="11" name="Metin kutusu 10"/>
          <p:cNvSpPr txBox="1"/>
          <p:nvPr/>
        </p:nvSpPr>
        <p:spPr>
          <a:xfrm>
            <a:off x="5045075" y="2097088"/>
            <a:ext cx="3671888" cy="3416300"/>
          </a:xfrm>
          <a:prstGeom prst="rect">
            <a:avLst/>
          </a:prstGeom>
          <a:noFill/>
        </p:spPr>
        <p:txBody>
          <a:bodyPr>
            <a:spAutoFit/>
          </a:bodyPr>
          <a:lstStyle/>
          <a:p>
            <a:pPr marL="285750" indent="-285750" algn="just">
              <a:buFont typeface="Wingdings" panose="05000000000000000000" pitchFamily="2" charset="2"/>
              <a:buChar char="§"/>
              <a:defRPr/>
            </a:pPr>
            <a:r>
              <a:rPr lang="tr-TR" dirty="0">
                <a:latin typeface="+mn-lt"/>
              </a:rPr>
              <a:t>Olguların % 80-95’inde fail 20–45 yaşları arasında, mağdur tarafından tanınan, evli ve çocuklu erkeklerdir.</a:t>
            </a:r>
          </a:p>
          <a:p>
            <a:pPr marL="285750" indent="-285750" algn="just">
              <a:buFont typeface="Wingdings" panose="05000000000000000000" pitchFamily="2" charset="2"/>
              <a:buChar char="§"/>
              <a:defRPr/>
            </a:pPr>
            <a:endParaRPr lang="tr-TR" dirty="0">
              <a:latin typeface="+mn-lt"/>
            </a:endParaRPr>
          </a:p>
          <a:p>
            <a:pPr marL="285750" indent="-285750" algn="just">
              <a:buFont typeface="Wingdings" panose="05000000000000000000" pitchFamily="2" charset="2"/>
              <a:buChar char="§"/>
              <a:defRPr/>
            </a:pPr>
            <a:r>
              <a:rPr lang="tr-TR" dirty="0">
                <a:latin typeface="+mn-lt"/>
              </a:rPr>
              <a:t>Sadece kız çocukları değil, erkek çocukları da cinsel istismara uğrar.</a:t>
            </a:r>
          </a:p>
          <a:p>
            <a:pPr marL="285750" indent="-285750" algn="just">
              <a:buFont typeface="Wingdings" panose="05000000000000000000" pitchFamily="2" charset="2"/>
              <a:buChar char="§"/>
              <a:defRPr/>
            </a:pPr>
            <a:endParaRPr lang="tr-TR" dirty="0">
              <a:latin typeface="+mn-lt"/>
            </a:endParaRPr>
          </a:p>
          <a:p>
            <a:pPr marL="285750" indent="-285750" algn="just">
              <a:buFont typeface="Wingdings" panose="05000000000000000000" pitchFamily="2" charset="2"/>
              <a:buChar char="§"/>
              <a:defRPr/>
            </a:pPr>
            <a:r>
              <a:rPr lang="tr-TR" dirty="0">
                <a:latin typeface="+mn-lt"/>
              </a:rPr>
              <a:t>Yerinde ve uygun bir müdahale istismarı sonlandırır ve çocuğun yaşadığı travmayı atlatabilmesi için destek almasını sağlar.</a:t>
            </a:r>
          </a:p>
        </p:txBody>
      </p:sp>
      <p:pic>
        <p:nvPicPr>
          <p:cNvPr id="23562" name="Picture 2" descr="C:\Users\Ebru GOKTEPE\Desktop\slayt tasarım\meb-milli-egitim-logo-FF1015E4F8-seeklogo.com.png"/>
          <p:cNvPicPr>
            <a:picLocks noChangeAspect="1" noChangeArrowheads="1"/>
          </p:cNvPicPr>
          <p:nvPr/>
        </p:nvPicPr>
        <p:blipFill>
          <a:blip r:embed="rId3"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yagram 1"/>
          <p:cNvGraphicFramePr/>
          <p:nvPr/>
        </p:nvGraphicFramePr>
        <p:xfrm>
          <a:off x="827584" y="1916832"/>
          <a:ext cx="7920880"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579"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yagram 1"/>
          <p:cNvGraphicFramePr/>
          <p:nvPr/>
        </p:nvGraphicFramePr>
        <p:xfrm>
          <a:off x="971550" y="1268760"/>
          <a:ext cx="7705725" cy="50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ikdörtgen 4"/>
          <p:cNvSpPr/>
          <p:nvPr/>
        </p:nvSpPr>
        <p:spPr>
          <a:xfrm>
            <a:off x="1328738" y="428625"/>
            <a:ext cx="6624637" cy="831850"/>
          </a:xfrm>
          <a:prstGeom prst="rect">
            <a:avLst/>
          </a:prstGeom>
        </p:spPr>
        <p:txBody>
          <a:bodyPr>
            <a:spAutoFit/>
          </a:bodyPr>
          <a:lstStyle/>
          <a:p>
            <a:pPr algn="ctr" fontAlgn="auto">
              <a:spcBef>
                <a:spcPts val="0"/>
              </a:spcBef>
              <a:spcAft>
                <a:spcPts val="0"/>
              </a:spcAft>
              <a:defRPr/>
            </a:pPr>
            <a:r>
              <a:rPr lang="tr-TR" sz="2400" b="1" dirty="0">
                <a:latin typeface="+mn-lt"/>
              </a:rPr>
              <a:t>Erken çocuk dönemindeki stres ve istismarının </a:t>
            </a:r>
            <a:r>
              <a:rPr lang="tr-TR" sz="2400" b="1" dirty="0" err="1">
                <a:latin typeface="+mn-lt"/>
              </a:rPr>
              <a:t>nörobiyolojik</a:t>
            </a:r>
            <a:r>
              <a:rPr lang="tr-TR" sz="2400" b="1" dirty="0">
                <a:latin typeface="+mn-lt"/>
              </a:rPr>
              <a:t> sonuçları</a:t>
            </a:r>
          </a:p>
        </p:txBody>
      </p:sp>
      <p:pic>
        <p:nvPicPr>
          <p:cNvPr id="25604"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539552" y="980728"/>
          <a:ext cx="8280920" cy="5632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etin kutusu"/>
          <p:cNvSpPr txBox="1"/>
          <p:nvPr/>
        </p:nvSpPr>
        <p:spPr>
          <a:xfrm>
            <a:off x="5724525" y="3068638"/>
            <a:ext cx="2303463" cy="954087"/>
          </a:xfrm>
          <a:prstGeom prst="rect">
            <a:avLst/>
          </a:prstGeom>
          <a:noFill/>
        </p:spPr>
        <p:txBody>
          <a:bodyPr>
            <a:spAutoFit/>
          </a:bodyPr>
          <a:lstStyle/>
          <a:p>
            <a:pPr algn="ctr">
              <a:defRPr/>
            </a:pPr>
            <a:r>
              <a:rPr lang="tr-TR" sz="2800" b="1" dirty="0">
                <a:latin typeface="+mj-lt"/>
                <a:cs typeface="Arial" pitchFamily="34" charset="0"/>
              </a:rPr>
              <a:t>CİNSEL İSTİSMAR</a:t>
            </a:r>
          </a:p>
        </p:txBody>
      </p:sp>
      <p:pic>
        <p:nvPicPr>
          <p:cNvPr id="8196" name="Picture 2" descr="C:\Users\Ebru GOKTEPE\Desktop\slayt tasarım\meb-milli-egitim-logo-FF1015E4F8-seeklogo.com.png"/>
          <p:cNvPicPr>
            <a:picLocks noChangeAspect="1" noChangeArrowheads="1"/>
          </p:cNvPicPr>
          <p:nvPr/>
        </p:nvPicPr>
        <p:blipFill>
          <a:blip r:embed="rId8" cstate="print"/>
          <a:srcRect/>
          <a:stretch>
            <a:fillRect/>
          </a:stretch>
        </p:blipFill>
        <p:spPr bwMode="auto">
          <a:xfrm>
            <a:off x="38100" y="446088"/>
            <a:ext cx="1290638"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yagram 1"/>
          <p:cNvGraphicFramePr/>
          <p:nvPr/>
        </p:nvGraphicFramePr>
        <p:xfrm>
          <a:off x="395288" y="1557338"/>
          <a:ext cx="8424862" cy="50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ikdörtgen 4"/>
          <p:cNvSpPr/>
          <p:nvPr/>
        </p:nvSpPr>
        <p:spPr>
          <a:xfrm>
            <a:off x="1476375" y="677863"/>
            <a:ext cx="6624638" cy="831850"/>
          </a:xfrm>
          <a:prstGeom prst="rect">
            <a:avLst/>
          </a:prstGeom>
        </p:spPr>
        <p:txBody>
          <a:bodyPr>
            <a:spAutoFit/>
          </a:bodyPr>
          <a:lstStyle/>
          <a:p>
            <a:pPr algn="ctr" fontAlgn="auto">
              <a:spcBef>
                <a:spcPts val="0"/>
              </a:spcBef>
              <a:spcAft>
                <a:spcPts val="0"/>
              </a:spcAft>
              <a:defRPr/>
            </a:pPr>
            <a:r>
              <a:rPr lang="tr-TR" sz="2400" b="1" dirty="0">
                <a:latin typeface="+mn-lt"/>
              </a:rPr>
              <a:t>Erken çocuk dönemindeki stres ve istismarının </a:t>
            </a:r>
            <a:r>
              <a:rPr lang="tr-TR" sz="2400" b="1" dirty="0" err="1">
                <a:latin typeface="+mn-lt"/>
              </a:rPr>
              <a:t>nörobiyolojik</a:t>
            </a:r>
            <a:r>
              <a:rPr lang="tr-TR" sz="2400" b="1" dirty="0">
                <a:latin typeface="+mn-lt"/>
              </a:rPr>
              <a:t> sonuçları</a:t>
            </a:r>
          </a:p>
        </p:txBody>
      </p:sp>
      <p:pic>
        <p:nvPicPr>
          <p:cNvPr id="26628"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fontAlgn="auto">
              <a:spcAft>
                <a:spcPts val="0"/>
              </a:spcAft>
              <a:defRPr/>
            </a:pPr>
            <a:r>
              <a:rPr lang="tr-TR" dirty="0" smtClean="0">
                <a:solidFill>
                  <a:schemeClr val="tx1">
                    <a:lumMod val="85000"/>
                    <a:lumOff val="15000"/>
                  </a:schemeClr>
                </a:solidFill>
              </a:rPr>
              <a:t/>
            </a:r>
            <a:br>
              <a:rPr lang="tr-TR" dirty="0" smtClean="0">
                <a:solidFill>
                  <a:schemeClr val="tx1">
                    <a:lumMod val="85000"/>
                    <a:lumOff val="15000"/>
                  </a:schemeClr>
                </a:solidFill>
              </a:rPr>
            </a:br>
            <a:endParaRPr lang="tr-TR" dirty="0">
              <a:solidFill>
                <a:schemeClr val="tx1">
                  <a:lumMod val="85000"/>
                  <a:lumOff val="15000"/>
                </a:schemeClr>
              </a:solidFill>
            </a:endParaRPr>
          </a:p>
        </p:txBody>
      </p:sp>
      <p:graphicFrame>
        <p:nvGraphicFramePr>
          <p:cNvPr id="6" name="3 Diyagram"/>
          <p:cNvGraphicFramePr/>
          <p:nvPr/>
        </p:nvGraphicFramePr>
        <p:xfrm>
          <a:off x="467544" y="980728"/>
          <a:ext cx="8280920" cy="5256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6"/>
          <p:cNvSpPr txBox="1"/>
          <p:nvPr/>
        </p:nvSpPr>
        <p:spPr>
          <a:xfrm>
            <a:off x="611188" y="2852738"/>
            <a:ext cx="2305050" cy="1246187"/>
          </a:xfrm>
          <a:prstGeom prst="rect">
            <a:avLst/>
          </a:prstGeom>
          <a:noFill/>
        </p:spPr>
        <p:txBody>
          <a:bodyPr>
            <a:spAutoFit/>
          </a:bodyPr>
          <a:lstStyle/>
          <a:p>
            <a:pPr algn="ctr">
              <a:defRPr/>
            </a:pPr>
            <a:r>
              <a:rPr lang="tr-TR" sz="2500" dirty="0">
                <a:solidFill>
                  <a:schemeClr val="bg1"/>
                </a:solidFill>
                <a:latin typeface="+mn-lt"/>
                <a:cs typeface="Arial" pitchFamily="34" charset="0"/>
              </a:rPr>
              <a:t>İstismar Edilen Çocuk Büyüdüğünde</a:t>
            </a:r>
          </a:p>
        </p:txBody>
      </p:sp>
      <p:pic>
        <p:nvPicPr>
          <p:cNvPr id="27653" name="Picture 2" descr="C:\Users\Ebru GOKTEPE\Desktop\slayt tasarım\meb-milli-egitim-logo-FF1015E4F8-seeklogo.com.png"/>
          <p:cNvPicPr>
            <a:picLocks noChangeAspect="1" noChangeArrowheads="1"/>
          </p:cNvPicPr>
          <p:nvPr/>
        </p:nvPicPr>
        <p:blipFill>
          <a:blip r:embed="rId8"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827088" y="1557338"/>
            <a:ext cx="7705725" cy="5040312"/>
          </a:xfrm>
          <a:prstGeom prst="roundRect">
            <a:avLst/>
          </a:prstGeom>
        </p:spPr>
        <p:style>
          <a:lnRef idx="1">
            <a:schemeClr val="accent3"/>
          </a:lnRef>
          <a:fillRef idx="1003">
            <a:schemeClr val="lt1"/>
          </a:fillRef>
          <a:effectRef idx="1">
            <a:schemeClr val="accent3"/>
          </a:effectRef>
          <a:fontRef idx="minor">
            <a:schemeClr val="dk1"/>
          </a:fontRef>
        </p:style>
        <p:txBody>
          <a:bodyPr anchor="ctr"/>
          <a:lstStyle/>
          <a:p>
            <a:pPr algn="ctr" fontAlgn="auto">
              <a:spcBef>
                <a:spcPts val="0"/>
              </a:spcBef>
              <a:spcAft>
                <a:spcPts val="0"/>
              </a:spcAft>
              <a:defRPr/>
            </a:pPr>
            <a:r>
              <a:rPr lang="tr-TR" dirty="0"/>
              <a:t>doğum</a:t>
            </a:r>
          </a:p>
        </p:txBody>
      </p:sp>
      <p:graphicFrame>
        <p:nvGraphicFramePr>
          <p:cNvPr id="5" name="4 Diyagram"/>
          <p:cNvGraphicFramePr/>
          <p:nvPr/>
        </p:nvGraphicFramePr>
        <p:xfrm>
          <a:off x="1524000" y="1397000"/>
          <a:ext cx="6576392"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etin kutusu"/>
          <p:cNvSpPr txBox="1"/>
          <p:nvPr/>
        </p:nvSpPr>
        <p:spPr>
          <a:xfrm>
            <a:off x="1042988" y="1700213"/>
            <a:ext cx="1252537" cy="4248150"/>
          </a:xfrm>
          <a:prstGeom prst="rect">
            <a:avLst/>
          </a:prstGeom>
          <a:noFill/>
        </p:spPr>
        <p:txBody>
          <a:bodyPr wrap="none">
            <a:spAutoFit/>
          </a:bodyPr>
          <a:lstStyle/>
          <a:p>
            <a:pPr fontAlgn="auto">
              <a:spcBef>
                <a:spcPts val="0"/>
              </a:spcBef>
              <a:spcAft>
                <a:spcPts val="0"/>
              </a:spcAft>
              <a:defRPr/>
            </a:pPr>
            <a:r>
              <a:rPr lang="tr-TR" sz="2400" b="1" dirty="0">
                <a:solidFill>
                  <a:srgbClr val="C00000"/>
                </a:solidFill>
                <a:latin typeface="+mn-lt"/>
              </a:rPr>
              <a:t>ÖLÜM</a:t>
            </a:r>
          </a:p>
          <a:p>
            <a:pPr fontAlgn="auto">
              <a:spcBef>
                <a:spcPts val="0"/>
              </a:spcBef>
              <a:spcAft>
                <a:spcPts val="0"/>
              </a:spcAft>
              <a:defRPr/>
            </a:pPr>
            <a:r>
              <a:rPr lang="tr-TR" sz="2400" b="1" dirty="0">
                <a:solidFill>
                  <a:srgbClr val="C00000"/>
                </a:solidFill>
                <a:latin typeface="+mn-lt"/>
              </a:rPr>
              <a:t> </a:t>
            </a: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endParaRPr lang="tr-TR" dirty="0">
              <a:latin typeface="+mn-lt"/>
            </a:endParaRPr>
          </a:p>
          <a:p>
            <a:pPr fontAlgn="auto">
              <a:spcBef>
                <a:spcPts val="0"/>
              </a:spcBef>
              <a:spcAft>
                <a:spcPts val="0"/>
              </a:spcAft>
              <a:defRPr/>
            </a:pPr>
            <a:r>
              <a:rPr lang="tr-TR" sz="2400" b="1" dirty="0">
                <a:solidFill>
                  <a:schemeClr val="accent3">
                    <a:lumMod val="50000"/>
                  </a:schemeClr>
                </a:solidFill>
                <a:latin typeface="+mn-lt"/>
              </a:rPr>
              <a:t>DOĞUM</a:t>
            </a:r>
          </a:p>
        </p:txBody>
      </p:sp>
      <p:sp>
        <p:nvSpPr>
          <p:cNvPr id="7" name="6 Yukarı Ok"/>
          <p:cNvSpPr/>
          <p:nvPr/>
        </p:nvSpPr>
        <p:spPr>
          <a:xfrm>
            <a:off x="1258888" y="2205038"/>
            <a:ext cx="504825" cy="3240087"/>
          </a:xfrm>
          <a:prstGeom prst="upArrow">
            <a:avLst>
              <a:gd name="adj1" fmla="val 50000"/>
              <a:gd name="adj2" fmla="val 306948"/>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tr-TR"/>
          </a:p>
        </p:txBody>
      </p:sp>
      <p:pic>
        <p:nvPicPr>
          <p:cNvPr id="28682" name="Picture 2" descr="C:\Users\Ebru GOKTEPE\Desktop\slayt tasarım\meb-milli-egitim-logo-FF1015E4F8-seeklogo.com.png"/>
          <p:cNvPicPr>
            <a:picLocks noChangeAspect="1" noChangeArrowheads="1"/>
          </p:cNvPicPr>
          <p:nvPr/>
        </p:nvPicPr>
        <p:blipFill>
          <a:blip r:embed="rId8"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yagram 1"/>
          <p:cNvGraphicFramePr/>
          <p:nvPr/>
        </p:nvGraphicFramePr>
        <p:xfrm>
          <a:off x="971600" y="1268760"/>
          <a:ext cx="7705725" cy="50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9699"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yagram 1"/>
          <p:cNvGraphicFramePr/>
          <p:nvPr/>
        </p:nvGraphicFramePr>
        <p:xfrm>
          <a:off x="827088" y="2000250"/>
          <a:ext cx="7705725" cy="459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ikdörtgen 4"/>
          <p:cNvSpPr/>
          <p:nvPr/>
        </p:nvSpPr>
        <p:spPr>
          <a:xfrm>
            <a:off x="1403350" y="909638"/>
            <a:ext cx="6624638" cy="831850"/>
          </a:xfrm>
          <a:prstGeom prst="rect">
            <a:avLst/>
          </a:prstGeom>
        </p:spPr>
        <p:txBody>
          <a:bodyPr>
            <a:spAutoFit/>
          </a:bodyPr>
          <a:lstStyle/>
          <a:p>
            <a:pPr algn="ctr" fontAlgn="auto">
              <a:spcBef>
                <a:spcPts val="0"/>
              </a:spcBef>
              <a:spcAft>
                <a:spcPts val="0"/>
              </a:spcAft>
              <a:defRPr/>
            </a:pPr>
            <a:r>
              <a:rPr lang="tr-TR" sz="2400" b="1" dirty="0">
                <a:latin typeface="+mn-lt"/>
              </a:rPr>
              <a:t>Çocukluk Çağındaki Cinsel İstismarın </a:t>
            </a:r>
          </a:p>
          <a:p>
            <a:pPr algn="ctr" fontAlgn="auto">
              <a:spcBef>
                <a:spcPts val="0"/>
              </a:spcBef>
              <a:spcAft>
                <a:spcPts val="0"/>
              </a:spcAft>
              <a:defRPr/>
            </a:pPr>
            <a:r>
              <a:rPr lang="tr-TR" sz="2400" b="1" dirty="0">
                <a:latin typeface="+mn-lt"/>
              </a:rPr>
              <a:t>Uzun Dönemdeki Etkileri</a:t>
            </a:r>
          </a:p>
        </p:txBody>
      </p:sp>
      <p:pic>
        <p:nvPicPr>
          <p:cNvPr id="30724"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827088" y="1557338"/>
            <a:ext cx="7705725" cy="504031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tr-TR" sz="1400" dirty="0"/>
              <a:t>Felitti Vj ve ark.  Relationship of Childhood Abuse and Household Dysfunction to Many of the Leading Causes of Death in Adults. The Adverse Childhood Experiences (ACE) Study. Am J Prev Med 1998</a:t>
            </a:r>
            <a:endParaRPr lang="tr-TR" sz="1200" dirty="0"/>
          </a:p>
          <a:p>
            <a:pPr>
              <a:defRPr/>
            </a:pPr>
            <a:r>
              <a:rPr lang="tr-TR" sz="1400" dirty="0"/>
              <a:t> </a:t>
            </a:r>
            <a:endParaRPr lang="tr-TR" sz="1200" dirty="0"/>
          </a:p>
          <a:p>
            <a:pPr>
              <a:defRPr/>
            </a:pPr>
            <a:r>
              <a:rPr lang="ar-SA" sz="1400" dirty="0"/>
              <a:t>‏</a:t>
            </a:r>
            <a:r>
              <a:rPr lang="en-US" sz="1400" dirty="0" err="1"/>
              <a:t>Gershoff</a:t>
            </a:r>
            <a:r>
              <a:rPr lang="en-US" sz="1400" dirty="0"/>
              <a:t> ET. </a:t>
            </a:r>
            <a:r>
              <a:rPr lang="tr-TR" sz="1400" dirty="0"/>
              <a:t>Corporal Punishment by Parents and Associated Child Behaviors and Experiences: A Meta-Analytic and Theoretical Review. </a:t>
            </a:r>
            <a:r>
              <a:rPr lang="en-US" sz="1400" dirty="0"/>
              <a:t>Psychological Bulletin, 2002</a:t>
            </a:r>
            <a:endParaRPr lang="tr-TR" sz="1200" dirty="0"/>
          </a:p>
          <a:p>
            <a:pPr>
              <a:defRPr/>
            </a:pPr>
            <a:r>
              <a:rPr lang="tr-TR" sz="1400" dirty="0"/>
              <a:t> </a:t>
            </a:r>
            <a:endParaRPr lang="tr-TR" sz="1200" dirty="0"/>
          </a:p>
          <a:p>
            <a:pPr>
              <a:defRPr/>
            </a:pPr>
            <a:r>
              <a:rPr lang="en-US" sz="1400" dirty="0" err="1"/>
              <a:t>Teicher</a:t>
            </a:r>
            <a:r>
              <a:rPr lang="en-US" sz="1400" dirty="0"/>
              <a:t> MH </a:t>
            </a:r>
            <a:r>
              <a:rPr lang="en-US" sz="1400" dirty="0" err="1"/>
              <a:t>ve</a:t>
            </a:r>
            <a:r>
              <a:rPr lang="en-US" sz="1400" dirty="0"/>
              <a:t> ark.</a:t>
            </a:r>
            <a:r>
              <a:rPr lang="tr-TR" sz="1400" dirty="0"/>
              <a:t>The neurobiological consequences of early stress and childhood maltreatment. </a:t>
            </a:r>
            <a:r>
              <a:rPr lang="en-US" sz="1400" dirty="0"/>
              <a:t>Neuroscience and </a:t>
            </a:r>
            <a:r>
              <a:rPr lang="en-US" sz="1400" dirty="0" err="1"/>
              <a:t>Biobehavioral</a:t>
            </a:r>
            <a:r>
              <a:rPr lang="en-US" sz="1400" dirty="0"/>
              <a:t> Reviews, 2003</a:t>
            </a:r>
            <a:endParaRPr lang="tr-TR" sz="1200" dirty="0"/>
          </a:p>
          <a:p>
            <a:pPr>
              <a:defRPr/>
            </a:pPr>
            <a:r>
              <a:rPr lang="tr-TR" sz="1400" dirty="0"/>
              <a:t> </a:t>
            </a:r>
            <a:endParaRPr lang="tr-TR" sz="1200" dirty="0"/>
          </a:p>
          <a:p>
            <a:pPr>
              <a:defRPr/>
            </a:pPr>
            <a:r>
              <a:rPr lang="en-US" sz="1400" dirty="0"/>
              <a:t>Merrill LL </a:t>
            </a:r>
            <a:r>
              <a:rPr lang="en-US" sz="1400" dirty="0" err="1"/>
              <a:t>ve</a:t>
            </a:r>
            <a:r>
              <a:rPr lang="en-US" sz="1400" dirty="0"/>
              <a:t> ark. Child sexual abuse and number of sexual partners in young woman: The role of abuse severity, coping style, and sexual functioning. Journal of Consulting and Clinical Psychology, 2003</a:t>
            </a:r>
            <a:endParaRPr lang="tr-TR" sz="1200" dirty="0"/>
          </a:p>
          <a:p>
            <a:pPr>
              <a:defRPr/>
            </a:pPr>
            <a:r>
              <a:rPr lang="en-US" sz="1400" dirty="0"/>
              <a:t> </a:t>
            </a:r>
            <a:endParaRPr lang="tr-TR" sz="1200" dirty="0"/>
          </a:p>
          <a:p>
            <a:pPr>
              <a:defRPr/>
            </a:pPr>
            <a:r>
              <a:rPr lang="en-US" sz="1400" dirty="0"/>
              <a:t>Crooks CV v</a:t>
            </a:r>
            <a:r>
              <a:rPr lang="tr-TR" sz="1400" dirty="0"/>
              <a:t>e ark. Understanding the Link Between Childhood Maltreatment and Violent Delinquency: What Do Schools Have to Add?</a:t>
            </a:r>
            <a:r>
              <a:rPr lang="en-US" sz="1400" dirty="0"/>
              <a:t>Child Maltreatment, 2007</a:t>
            </a:r>
            <a:endParaRPr lang="tr-TR" sz="1200" dirty="0"/>
          </a:p>
          <a:p>
            <a:pPr>
              <a:defRPr/>
            </a:pPr>
            <a:r>
              <a:rPr lang="tr-TR" sz="1400" dirty="0"/>
              <a:t> </a:t>
            </a:r>
          </a:p>
          <a:p>
            <a:pPr>
              <a:defRPr/>
            </a:pPr>
            <a:r>
              <a:rPr lang="en-US" sz="1400" dirty="0"/>
              <a:t>Lansford JE </a:t>
            </a:r>
            <a:r>
              <a:rPr lang="tr-TR" sz="1400" dirty="0"/>
              <a:t>ve ark.  Early Physical Abuse and Later Violent Delinquency: A Prospective Longitudinal Study.</a:t>
            </a:r>
            <a:r>
              <a:rPr lang="en-US" sz="1400" dirty="0"/>
              <a:t>Child Maltreatment, 2007</a:t>
            </a:r>
            <a:endParaRPr lang="tr-TR" sz="1200" dirty="0"/>
          </a:p>
          <a:p>
            <a:pPr>
              <a:defRPr/>
            </a:pPr>
            <a:r>
              <a:rPr lang="tr-TR" sz="1400" dirty="0"/>
              <a:t> </a:t>
            </a:r>
            <a:endParaRPr lang="tr-TR" sz="1200" dirty="0"/>
          </a:p>
          <a:p>
            <a:pPr>
              <a:defRPr/>
            </a:pPr>
            <a:r>
              <a:rPr lang="en-US" sz="1400" dirty="0" err="1"/>
              <a:t>Leeb</a:t>
            </a:r>
            <a:r>
              <a:rPr lang="en-US" sz="1400" dirty="0"/>
              <a:t> RT </a:t>
            </a:r>
            <a:r>
              <a:rPr lang="tr-TR" sz="1400" dirty="0"/>
              <a:t>ve ark. The Effect of Childhood Physical and Sexual Abuse on Adolescent Weapon Carrying.</a:t>
            </a:r>
            <a:r>
              <a:rPr lang="en-US" sz="1400" dirty="0"/>
              <a:t> Journal of Adolescent Health, 2007</a:t>
            </a:r>
            <a:endParaRPr lang="tr-TR" sz="1200" dirty="0"/>
          </a:p>
        </p:txBody>
      </p:sp>
      <p:sp>
        <p:nvSpPr>
          <p:cNvPr id="5" name="Dikdörtgen 4"/>
          <p:cNvSpPr/>
          <p:nvPr/>
        </p:nvSpPr>
        <p:spPr>
          <a:xfrm>
            <a:off x="1116013" y="577850"/>
            <a:ext cx="6624637" cy="461963"/>
          </a:xfrm>
          <a:prstGeom prst="rect">
            <a:avLst/>
          </a:prstGeom>
        </p:spPr>
        <p:txBody>
          <a:bodyPr>
            <a:spAutoFit/>
          </a:bodyPr>
          <a:lstStyle/>
          <a:p>
            <a:pPr algn="ctr" fontAlgn="auto">
              <a:spcBef>
                <a:spcPts val="0"/>
              </a:spcBef>
              <a:spcAft>
                <a:spcPts val="0"/>
              </a:spcAft>
              <a:defRPr/>
            </a:pPr>
            <a:r>
              <a:rPr lang="tr-TR" sz="2400" b="1" dirty="0">
                <a:latin typeface="+mn-lt"/>
              </a:rPr>
              <a:t>Kaynaklar</a:t>
            </a:r>
          </a:p>
        </p:txBody>
      </p:sp>
      <p:pic>
        <p:nvPicPr>
          <p:cNvPr id="31748" name="Picture 2" descr="C:\Users\Ebru GOKTEPE\Desktop\slayt tasarım\meb-milli-egitim-logo-FF1015E4F8-seeklogo.com.png"/>
          <p:cNvPicPr>
            <a:picLocks noChangeAspect="1" noChangeArrowheads="1"/>
          </p:cNvPicPr>
          <p:nvPr/>
        </p:nvPicPr>
        <p:blipFill>
          <a:blip r:embed="rId4"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827088" y="1557338"/>
            <a:ext cx="7705725" cy="504031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sz="1400" dirty="0" err="1"/>
              <a:t>Feiring</a:t>
            </a:r>
            <a:r>
              <a:rPr lang="en-US" sz="1400" dirty="0"/>
              <a:t> C </a:t>
            </a:r>
            <a:r>
              <a:rPr lang="en-US" sz="1400" dirty="0" err="1"/>
              <a:t>ve</a:t>
            </a:r>
            <a:r>
              <a:rPr lang="en-US" sz="1400" dirty="0"/>
              <a:t> ark. </a:t>
            </a:r>
            <a:r>
              <a:rPr lang="tr-TR" sz="1400" dirty="0"/>
              <a:t>Potential Pathways From Stigmatization and Internalizing Symptoms to Delinquency in Sexually Abused Youth. </a:t>
            </a:r>
            <a:r>
              <a:rPr lang="en-US" sz="1400" dirty="0"/>
              <a:t> Child maltreatment, 2007</a:t>
            </a:r>
            <a:endParaRPr lang="tr-TR" sz="1400" dirty="0"/>
          </a:p>
          <a:p>
            <a:pPr>
              <a:defRPr/>
            </a:pPr>
            <a:endParaRPr lang="tr-TR" sz="1400" dirty="0"/>
          </a:p>
          <a:p>
            <a:pPr>
              <a:defRPr/>
            </a:pPr>
            <a:r>
              <a:rPr lang="tr-TR" sz="1400" dirty="0"/>
              <a:t>Draper B ve ark. For the Depression and Early Prevention of Suicide in General Practice Study Group. Long-Term Effects of Childhood Abuse on the Quality of Life and Health of Older People: Results from the Depression and Early Prevention of Suicide in General Practice Project. Geriatr Soc 2008</a:t>
            </a:r>
          </a:p>
          <a:p>
            <a:pPr>
              <a:defRPr/>
            </a:pPr>
            <a:r>
              <a:rPr lang="tr-TR" sz="1400" dirty="0"/>
              <a:t> </a:t>
            </a:r>
          </a:p>
          <a:p>
            <a:pPr>
              <a:defRPr/>
            </a:pPr>
            <a:r>
              <a:rPr lang="tr-TR" sz="1400" dirty="0"/>
              <a:t>Fergusson DM ve ark. Exposure to childhood sexual and physical abuse and adjustmentin early adulthood. Child Abuse &amp; Neglect 2008</a:t>
            </a:r>
          </a:p>
          <a:p>
            <a:pPr>
              <a:defRPr/>
            </a:pPr>
            <a:r>
              <a:rPr lang="tr-TR" sz="1400" dirty="0"/>
              <a:t> </a:t>
            </a:r>
          </a:p>
          <a:p>
            <a:pPr>
              <a:defRPr/>
            </a:pPr>
            <a:r>
              <a:rPr lang="tr-TR" sz="1400" dirty="0"/>
              <a:t>Sandfort TGM ve ark. Long-Term Health Correlates of Timing of Sexual Debut: Results From a National US Study. </a:t>
            </a:r>
            <a:r>
              <a:rPr lang="tr-TR" sz="1400" i="1" dirty="0"/>
              <a:t>Am J Public Health. </a:t>
            </a:r>
            <a:r>
              <a:rPr lang="tr-TR" sz="1400" dirty="0"/>
              <a:t>2008</a:t>
            </a:r>
          </a:p>
          <a:p>
            <a:pPr>
              <a:defRPr/>
            </a:pPr>
            <a:r>
              <a:rPr lang="tr-TR" sz="1400" dirty="0"/>
              <a:t> </a:t>
            </a:r>
          </a:p>
          <a:p>
            <a:pPr>
              <a:defRPr/>
            </a:pPr>
            <a:r>
              <a:rPr lang="tr-TR" sz="1400" dirty="0"/>
              <a:t> McGowan PO ve ark. Epigenetic regulation of the glucocorticoid receptor in human brain associates with childhood abuse.  Nat Neurosci. 2009</a:t>
            </a:r>
          </a:p>
          <a:p>
            <a:pPr>
              <a:defRPr/>
            </a:pPr>
            <a:r>
              <a:rPr lang="tr-TR" sz="1400" dirty="0"/>
              <a:t> </a:t>
            </a:r>
          </a:p>
          <a:p>
            <a:pPr>
              <a:defRPr/>
            </a:pPr>
            <a:r>
              <a:rPr lang="tr-TR" sz="1400" dirty="0"/>
              <a:t>Heim C ve ark. Neurobiological and Psychiatric Consequences of Child Abuse and Neglect. Dev Psychobiol 2010</a:t>
            </a:r>
          </a:p>
          <a:p>
            <a:pPr>
              <a:defRPr/>
            </a:pPr>
            <a:r>
              <a:rPr lang="tr-TR" sz="1400" dirty="0"/>
              <a:t> </a:t>
            </a:r>
          </a:p>
          <a:p>
            <a:pPr>
              <a:defRPr/>
            </a:pPr>
            <a:r>
              <a:rPr lang="tr-TR" sz="1400" dirty="0"/>
              <a:t>Currie J ve ark. Long-Term Consequences of Child Abuse and Neglect on Adult Economic Well-Being. Child Maltreatment 2010</a:t>
            </a:r>
          </a:p>
        </p:txBody>
      </p:sp>
      <p:sp>
        <p:nvSpPr>
          <p:cNvPr id="5" name="Dikdörtgen 4"/>
          <p:cNvSpPr/>
          <p:nvPr/>
        </p:nvSpPr>
        <p:spPr>
          <a:xfrm>
            <a:off x="1187450" y="696913"/>
            <a:ext cx="6624638" cy="461962"/>
          </a:xfrm>
          <a:prstGeom prst="rect">
            <a:avLst/>
          </a:prstGeom>
        </p:spPr>
        <p:txBody>
          <a:bodyPr>
            <a:spAutoFit/>
          </a:bodyPr>
          <a:lstStyle/>
          <a:p>
            <a:pPr algn="ctr" fontAlgn="auto">
              <a:spcBef>
                <a:spcPts val="0"/>
              </a:spcBef>
              <a:spcAft>
                <a:spcPts val="0"/>
              </a:spcAft>
              <a:defRPr/>
            </a:pPr>
            <a:r>
              <a:rPr lang="tr-TR" sz="2400" b="1" dirty="0">
                <a:latin typeface="+mn-lt"/>
              </a:rPr>
              <a:t>Kaynaklar</a:t>
            </a:r>
          </a:p>
        </p:txBody>
      </p:sp>
      <p:pic>
        <p:nvPicPr>
          <p:cNvPr id="32772" name="Picture 2" descr="C:\Users\Ebru GOKTEPE\Desktop\slayt tasarım\meb-milli-egitim-logo-FF1015E4F8-seeklogo.com.png"/>
          <p:cNvPicPr>
            <a:picLocks noChangeAspect="1" noChangeArrowheads="1"/>
          </p:cNvPicPr>
          <p:nvPr/>
        </p:nvPicPr>
        <p:blipFill>
          <a:blip r:embed="rId4"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4 Diyagram"/>
          <p:cNvGraphicFramePr/>
          <p:nvPr/>
        </p:nvGraphicFramePr>
        <p:xfrm>
          <a:off x="611832" y="1028499"/>
          <a:ext cx="8135937" cy="5327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ikdörtgen 3"/>
          <p:cNvSpPr/>
          <p:nvPr/>
        </p:nvSpPr>
        <p:spPr>
          <a:xfrm>
            <a:off x="1692275" y="552450"/>
            <a:ext cx="6623050" cy="10144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GB" sz="3000" b="1" dirty="0" err="1">
                <a:latin typeface="Palatino Linotype"/>
              </a:rPr>
              <a:t>Dokunma</a:t>
            </a:r>
            <a:r>
              <a:rPr lang="en-GB" sz="3000" b="1" dirty="0">
                <a:latin typeface="Palatino Linotype"/>
              </a:rPr>
              <a:t> </a:t>
            </a:r>
            <a:r>
              <a:rPr lang="en-GB" sz="3000" b="1" dirty="0" err="1">
                <a:latin typeface="Palatino Linotype"/>
              </a:rPr>
              <a:t>olmaksızın</a:t>
            </a:r>
            <a:r>
              <a:rPr lang="en-GB" sz="3000" b="1" dirty="0">
                <a:latin typeface="Palatino Linotype"/>
              </a:rPr>
              <a:t> </a:t>
            </a:r>
            <a:r>
              <a:rPr lang="en-GB" sz="3000" b="1" dirty="0" err="1">
                <a:latin typeface="Palatino Linotype"/>
              </a:rPr>
              <a:t>yapılan</a:t>
            </a:r>
            <a:r>
              <a:rPr lang="tr-TR" sz="3000" b="1" dirty="0">
                <a:latin typeface="Palatino Linotype"/>
              </a:rPr>
              <a:t> </a:t>
            </a:r>
          </a:p>
          <a:p>
            <a:pPr algn="ctr">
              <a:defRPr/>
            </a:pPr>
            <a:r>
              <a:rPr lang="tr-TR" sz="3000" b="1" dirty="0">
                <a:latin typeface="Palatino Linotype"/>
              </a:rPr>
              <a:t>cinsel </a:t>
            </a:r>
            <a:r>
              <a:rPr lang="en-GB" sz="3000" b="1" dirty="0" err="1">
                <a:latin typeface="Palatino Linotype"/>
              </a:rPr>
              <a:t>istismar</a:t>
            </a:r>
            <a:r>
              <a:rPr lang="tr-TR" sz="3000" b="1" dirty="0">
                <a:latin typeface="Palatino Linotype"/>
              </a:rPr>
              <a:t> </a:t>
            </a:r>
            <a:endParaRPr lang="tr-TR" sz="3000" dirty="0">
              <a:latin typeface="Arial" charset="0"/>
              <a:cs typeface="Arial" charset="0"/>
            </a:endParaRPr>
          </a:p>
        </p:txBody>
      </p:sp>
      <p:pic>
        <p:nvPicPr>
          <p:cNvPr id="9220"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539750" y="1628775"/>
          <a:ext cx="8135938" cy="48244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47" name="Başlık 2"/>
          <p:cNvSpPr>
            <a:spLocks noGrp="1"/>
          </p:cNvSpPr>
          <p:nvPr>
            <p:ph type="title"/>
          </p:nvPr>
        </p:nvSpPr>
        <p:spPr>
          <a:xfrm>
            <a:off x="1619250" y="731838"/>
            <a:ext cx="6711950" cy="981075"/>
          </a:xfrm>
        </p:spPr>
        <p:style>
          <a:lnRef idx="1">
            <a:schemeClr val="accent5"/>
          </a:lnRef>
          <a:fillRef idx="2">
            <a:schemeClr val="accent5"/>
          </a:fillRef>
          <a:effectRef idx="1">
            <a:schemeClr val="accent5"/>
          </a:effectRef>
          <a:fontRef idx="minor">
            <a:schemeClr val="dk1"/>
          </a:fontRef>
        </p:style>
        <p:txBody>
          <a:bodyPr rtlCol="0">
            <a:normAutofit fontScale="90000"/>
          </a:bodyPr>
          <a:lstStyle/>
          <a:p>
            <a:pPr algn="ctr" fontAlgn="auto">
              <a:spcAft>
                <a:spcPts val="0"/>
              </a:spcAft>
              <a:defRPr/>
            </a:pPr>
            <a:r>
              <a:rPr lang="en-GB" sz="3200" b="1" dirty="0" err="1" smtClean="0"/>
              <a:t>Dokunmanın</a:t>
            </a:r>
            <a:r>
              <a:rPr lang="en-GB" sz="3200" b="1" dirty="0" smtClean="0"/>
              <a:t> </a:t>
            </a:r>
            <a:r>
              <a:rPr lang="en-GB" sz="3200" b="1" dirty="0" err="1" smtClean="0"/>
              <a:t>yer</a:t>
            </a:r>
            <a:r>
              <a:rPr lang="en-GB" sz="3200" b="1" dirty="0" smtClean="0"/>
              <a:t> </a:t>
            </a:r>
            <a:r>
              <a:rPr lang="en-GB" sz="3200" b="1" dirty="0" err="1" smtClean="0"/>
              <a:t>aldığı</a:t>
            </a:r>
            <a:r>
              <a:rPr lang="en-GB" sz="3200" b="1" dirty="0" smtClean="0"/>
              <a:t> </a:t>
            </a:r>
            <a:r>
              <a:rPr lang="tr-TR" sz="3200" b="1" dirty="0" smtClean="0"/>
              <a:t/>
            </a:r>
            <a:br>
              <a:rPr lang="tr-TR" sz="3200" b="1" dirty="0" smtClean="0"/>
            </a:br>
            <a:r>
              <a:rPr lang="en-GB" sz="3200" b="1" dirty="0" err="1" smtClean="0"/>
              <a:t>istismar</a:t>
            </a:r>
            <a:r>
              <a:rPr lang="en-GB" sz="3200" b="1" dirty="0" smtClean="0"/>
              <a:t> </a:t>
            </a:r>
            <a:r>
              <a:rPr lang="en-GB" sz="3200" b="1" dirty="0" err="1" smtClean="0"/>
              <a:t>olguları</a:t>
            </a:r>
            <a:endParaRPr lang="tr-TR" sz="4800" dirty="0" smtClean="0"/>
          </a:p>
        </p:txBody>
      </p:sp>
      <p:pic>
        <p:nvPicPr>
          <p:cNvPr id="10244"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7170" name="1 Başlık"/>
          <p:cNvSpPr>
            <a:spLocks noGrp="1"/>
          </p:cNvSpPr>
          <p:nvPr>
            <p:ph type="title"/>
          </p:nvPr>
        </p:nvSpPr>
        <p:spPr>
          <a:xfrm>
            <a:off x="2700338" y="446088"/>
            <a:ext cx="3816350" cy="633412"/>
          </a:xfrm>
        </p:spPr>
        <p:txBody>
          <a:bodyPr rtlCol="0">
            <a:normAutofit fontScale="90000"/>
          </a:bodyPr>
          <a:lstStyle/>
          <a:p>
            <a:pPr algn="ctr" fontAlgn="auto">
              <a:spcAft>
                <a:spcPts val="0"/>
              </a:spcAft>
              <a:defRPr/>
            </a:pPr>
            <a:r>
              <a:rPr lang="tr-TR" sz="3200" b="1" dirty="0" smtClean="0">
                <a:solidFill>
                  <a:schemeClr val="tx1">
                    <a:lumMod val="85000"/>
                    <a:lumOff val="15000"/>
                  </a:schemeClr>
                </a:solidFill>
              </a:rPr>
              <a:t/>
            </a:r>
            <a:br>
              <a:rPr lang="tr-TR" sz="3200" b="1" dirty="0" smtClean="0">
                <a:solidFill>
                  <a:schemeClr val="tx1">
                    <a:lumMod val="85000"/>
                    <a:lumOff val="15000"/>
                  </a:schemeClr>
                </a:solidFill>
              </a:rPr>
            </a:br>
            <a:r>
              <a:rPr lang="tr-TR" sz="3200" b="1" dirty="0" err="1" smtClean="0">
                <a:solidFill>
                  <a:schemeClr val="tx1">
                    <a:lumMod val="85000"/>
                    <a:lumOff val="15000"/>
                  </a:schemeClr>
                </a:solidFill>
              </a:rPr>
              <a:t>Ensest</a:t>
            </a:r>
            <a:endParaRPr lang="tr-TR" sz="3200" dirty="0" smtClean="0">
              <a:solidFill>
                <a:schemeClr val="tx1">
                  <a:lumMod val="85000"/>
                  <a:lumOff val="15000"/>
                </a:schemeClr>
              </a:solidFill>
            </a:endParaRPr>
          </a:p>
        </p:txBody>
      </p:sp>
      <p:graphicFrame>
        <p:nvGraphicFramePr>
          <p:cNvPr id="2" name="Diyagram 1"/>
          <p:cNvGraphicFramePr/>
          <p:nvPr/>
        </p:nvGraphicFramePr>
        <p:xfrm>
          <a:off x="395536" y="1124744"/>
          <a:ext cx="8424936" cy="5400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268"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Diyagram 1"/>
          <p:cNvGraphicFramePr/>
          <p:nvPr/>
        </p:nvGraphicFramePr>
        <p:xfrm>
          <a:off x="971600" y="1628800"/>
          <a:ext cx="7560840"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291" name="Picture 2" descr="C:\Users\Ebru GOKTEPE\Desktop\slayt tasarım\meb-milli-egitim-logo-FF1015E4F8-seeklogo.com.png"/>
          <p:cNvPicPr>
            <a:picLocks noChangeAspect="1" noChangeArrowheads="1"/>
          </p:cNvPicPr>
          <p:nvPr/>
        </p:nvPicPr>
        <p:blipFill>
          <a:blip r:embed="rId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17" name="Diyagram 16"/>
          <p:cNvGraphicFramePr/>
          <p:nvPr/>
        </p:nvGraphicFramePr>
        <p:xfrm>
          <a:off x="1691680" y="548680"/>
          <a:ext cx="6264696"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İçerik Yer Tutucusu 18"/>
          <p:cNvGraphicFramePr>
            <a:graphicFrameLocks noGrp="1"/>
          </p:cNvGraphicFramePr>
          <p:nvPr>
            <p:ph sz="half" idx="2"/>
          </p:nvPr>
        </p:nvGraphicFramePr>
        <p:xfrm>
          <a:off x="707194" y="1412776"/>
          <a:ext cx="4042792" cy="4752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İçerik Yer Tutucusu 20"/>
          <p:cNvGraphicFramePr>
            <a:graphicFrameLocks noGrp="1"/>
          </p:cNvGraphicFramePr>
          <p:nvPr>
            <p:ph sz="quarter" idx="4"/>
          </p:nvPr>
        </p:nvGraphicFramePr>
        <p:xfrm>
          <a:off x="4645025" y="1412776"/>
          <a:ext cx="4247455" cy="51125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317" name="Picture 2" descr="C:\Users\Ebru GOKTEPE\Desktop\slayt tasarım\meb-milli-egitim-logo-FF1015E4F8-seeklogo.com.png"/>
          <p:cNvPicPr>
            <a:picLocks noChangeAspect="1" noChangeArrowheads="1"/>
          </p:cNvPicPr>
          <p:nvPr/>
        </p:nvPicPr>
        <p:blipFill>
          <a:blip r:embed="rId18"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2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7" name="Diyagram 6"/>
          <p:cNvGraphicFramePr/>
          <p:nvPr/>
        </p:nvGraphicFramePr>
        <p:xfrm>
          <a:off x="1835696" y="606621"/>
          <a:ext cx="5472608" cy="4957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İçerik Yer Tutucusu 18"/>
          <p:cNvGraphicFramePr>
            <a:graphicFrameLocks noGrp="1"/>
          </p:cNvGraphicFramePr>
          <p:nvPr>
            <p:ph sz="half" idx="2"/>
          </p:nvPr>
        </p:nvGraphicFramePr>
        <p:xfrm>
          <a:off x="395536" y="1628800"/>
          <a:ext cx="4042792" cy="47525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İçerik Yer Tutucusu 20"/>
          <p:cNvGraphicFramePr>
            <a:graphicFrameLocks noGrp="1"/>
          </p:cNvGraphicFramePr>
          <p:nvPr>
            <p:ph sz="quarter" idx="4"/>
          </p:nvPr>
        </p:nvGraphicFramePr>
        <p:xfrm>
          <a:off x="4652637" y="1393153"/>
          <a:ext cx="4247455" cy="489654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2" name="Yuvarlatılmış Dikdörtgen 4"/>
          <p:cNvSpPr/>
          <p:nvPr/>
        </p:nvSpPr>
        <p:spPr>
          <a:xfrm>
            <a:off x="5549900" y="5567363"/>
            <a:ext cx="2951163" cy="371475"/>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defTabSz="666750">
              <a:lnSpc>
                <a:spcPct val="90000"/>
              </a:lnSpc>
              <a:spcAft>
                <a:spcPct val="35000"/>
              </a:spcAft>
              <a:defRPr/>
            </a:pPr>
            <a:r>
              <a:rPr lang="tr-TR" sz="2400" dirty="0">
                <a:solidFill>
                  <a:schemeClr val="tx1"/>
                </a:solidFill>
              </a:rPr>
              <a:t>Kaygı</a:t>
            </a:r>
          </a:p>
        </p:txBody>
      </p:sp>
      <p:pic>
        <p:nvPicPr>
          <p:cNvPr id="14342" name="Picture 2" descr="C:\Users\Ebru GOKTEPE\Desktop\slayt tasarım\meb-milli-egitim-logo-FF1015E4F8-seeklogo.com.png"/>
          <p:cNvPicPr>
            <a:picLocks noChangeAspect="1" noChangeArrowheads="1"/>
          </p:cNvPicPr>
          <p:nvPr/>
        </p:nvPicPr>
        <p:blipFill>
          <a:blip r:embed="rId19"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7" name="Diyagram 6"/>
          <p:cNvGraphicFramePr/>
          <p:nvPr/>
        </p:nvGraphicFramePr>
        <p:xfrm>
          <a:off x="611560" y="1556792"/>
          <a:ext cx="820891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3" name="Picture 2" descr="C:\Users\Ebru GOKTEPE\Desktop\slayt tasarım\meb-milli-egitim-logo-FF1015E4F8-seeklogo.com.png"/>
          <p:cNvPicPr>
            <a:picLocks noChangeAspect="1" noChangeArrowheads="1"/>
          </p:cNvPicPr>
          <p:nvPr/>
        </p:nvPicPr>
        <p:blipFill>
          <a:blip r:embed="rId8" cstate="print"/>
          <a:srcRect/>
          <a:stretch>
            <a:fillRect/>
          </a:stretch>
        </p:blipFill>
        <p:spPr bwMode="auto">
          <a:xfrm>
            <a:off x="38100" y="446088"/>
            <a:ext cx="1290638" cy="1295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
  <TotalTime>6256</TotalTime>
  <Words>2226</Words>
  <Application>Microsoft Office PowerPoint</Application>
  <PresentationFormat>Ekran Gösterisi (4:3)</PresentationFormat>
  <Paragraphs>275</Paragraphs>
  <Slides>26</Slides>
  <Notes>20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Impact</vt:lpstr>
      <vt:lpstr>Palatino Linotype</vt:lpstr>
      <vt:lpstr>Times New Roman</vt:lpstr>
      <vt:lpstr>Wingdings</vt:lpstr>
      <vt:lpstr>NewsPrint</vt:lpstr>
      <vt:lpstr>     </vt:lpstr>
      <vt:lpstr>PowerPoint Sunusu</vt:lpstr>
      <vt:lpstr>PowerPoint Sunusu</vt:lpstr>
      <vt:lpstr>Dokunmanın yer aldığı  istismar olguları</vt:lpstr>
      <vt:lpstr> Ensest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Cinsel İstismar İle İlgili Yanlış Düşünceler </vt:lpstr>
      <vt:lpstr>Cinsel İstismar İle İlgili Yanlış Düşünceler </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  Yeni Bir Sistem Önerisi  (TASLAK)</dc:title>
  <dc:creator>Sedat GUNEYPARLAK</dc:creator>
  <cp:lastModifiedBy>HP</cp:lastModifiedBy>
  <cp:revision>666</cp:revision>
  <dcterms:created xsi:type="dcterms:W3CDTF">2012-01-17T12:34:24Z</dcterms:created>
  <dcterms:modified xsi:type="dcterms:W3CDTF">2024-01-23T12:03:33Z</dcterms:modified>
</cp:coreProperties>
</file>