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56" r:id="rId2"/>
    <p:sldId id="266" r:id="rId3"/>
    <p:sldId id="260" r:id="rId4"/>
    <p:sldId id="258" r:id="rId5"/>
    <p:sldId id="261" r:id="rId6"/>
    <p:sldId id="262" r:id="rId7"/>
    <p:sldId id="263" r:id="rId8"/>
    <p:sldId id="264" r:id="rId9"/>
    <p:sldId id="265" r:id="rId10"/>
    <p:sldId id="267" r:id="rId11"/>
    <p:sldId id="270" r:id="rId12"/>
    <p:sldId id="271" r:id="rId13"/>
    <p:sldId id="272" r:id="rId14"/>
    <p:sldId id="275" r:id="rId15"/>
    <p:sldId id="277" r:id="rId16"/>
    <p:sldId id="273" r:id="rId17"/>
    <p:sldId id="274" r:id="rId18"/>
    <p:sldId id="269" r:id="rId19"/>
    <p:sldId id="279"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03" autoAdjust="0"/>
    <p:restoredTop sz="94660"/>
  </p:normalViewPr>
  <p:slideViewPr>
    <p:cSldViewPr>
      <p:cViewPr varScale="1">
        <p:scale>
          <a:sx n="68" d="100"/>
          <a:sy n="68" d="100"/>
        </p:scale>
        <p:origin x="-14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A722B9-FCB1-40A5-AC7A-C07F64AE52BB}" type="datetimeFigureOut">
              <a:rPr lang="tr-TR" smtClean="0"/>
              <a:pPr/>
              <a:t>14.10.2019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B99DF2-022A-400B-AA81-DD82BBACD29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5B99DF2-022A-400B-AA81-DD82BBACD29E}"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33DC816F-E8DE-49A8-8F53-2E06957BD92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33DC816F-E8DE-49A8-8F53-2E06957BD92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33DC816F-E8DE-49A8-8F53-2E06957BD924}"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129B4D06-1028-4C2C-A21D-28A5FB70C802}" type="datetimeFigureOut">
              <a:rPr lang="tr-TR" smtClean="0"/>
              <a:pPr/>
              <a:t>14.10.2019</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33DC816F-E8DE-49A8-8F53-2E06957BD924}"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29B4D06-1028-4C2C-A21D-28A5FB70C802}" type="datetimeFigureOut">
              <a:rPr lang="tr-TR" smtClean="0"/>
              <a:pPr/>
              <a:t>14.10.2019</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3DC816F-E8DE-49A8-8F53-2E06957BD924}"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Yer Tutucusu" descr="diyetisyen-şiddet.png"/>
          <p:cNvPicPr>
            <a:picLocks noGrp="1" noChangeAspect="1"/>
          </p:cNvPicPr>
          <p:nvPr>
            <p:ph type="pic" idx="1"/>
          </p:nvPr>
        </p:nvPicPr>
        <p:blipFill>
          <a:blip r:embed="rId3"/>
          <a:srcRect l="21763" r="21763"/>
          <a:stretch>
            <a:fillRect/>
          </a:stretch>
        </p:blipFill>
        <p:spPr/>
      </p:pic>
      <p:sp>
        <p:nvSpPr>
          <p:cNvPr id="4" name="3 Başlık"/>
          <p:cNvSpPr>
            <a:spLocks noGrp="1"/>
          </p:cNvSpPr>
          <p:nvPr>
            <p:ph type="title"/>
          </p:nvPr>
        </p:nvSpPr>
        <p:spPr/>
        <p:txBody>
          <a:bodyPr>
            <a:normAutofit/>
          </a:bodyPr>
          <a:lstStyle/>
          <a:p>
            <a:r>
              <a:rPr lang="tr-TR" dirty="0" smtClean="0">
                <a:latin typeface="Comic Sans MS" pitchFamily="66" charset="0"/>
              </a:rPr>
              <a:t>             </a:t>
            </a:r>
            <a:endParaRPr lang="tr-TR" sz="5300" dirty="0">
              <a:latin typeface="Comic Sans MS" pitchFamily="66" charset="0"/>
            </a:endParaRPr>
          </a:p>
        </p:txBody>
      </p:sp>
      <p:sp>
        <p:nvSpPr>
          <p:cNvPr id="12" name="11 Metin Yer Tutucusu"/>
          <p:cNvSpPr>
            <a:spLocks noGrp="1"/>
          </p:cNvSpPr>
          <p:nvPr>
            <p:ph type="body" sz="half" idx="2"/>
          </p:nvPr>
        </p:nvSpPr>
        <p:spPr>
          <a:xfrm>
            <a:off x="381000" y="4929198"/>
            <a:ext cx="8191528" cy="1372370"/>
          </a:xfrm>
        </p:spPr>
        <p:txBody>
          <a:bodyPr>
            <a:noAutofit/>
          </a:bodyPr>
          <a:lstStyle/>
          <a:p>
            <a:r>
              <a:rPr lang="tr-TR" sz="2400" dirty="0" smtClean="0">
                <a:solidFill>
                  <a:srgbClr val="C00000"/>
                </a:solidFill>
                <a:latin typeface="Comic Sans MS" pitchFamily="66" charset="0"/>
              </a:rPr>
              <a:t>              </a:t>
            </a:r>
            <a:r>
              <a:rPr lang="tr-TR" sz="2400" dirty="0" smtClean="0">
                <a:solidFill>
                  <a:srgbClr val="C00000"/>
                </a:solidFill>
                <a:latin typeface="Comic Sans MS" pitchFamily="66" charset="0"/>
              </a:rPr>
              <a:t>ŞİDDETİ ÖNLEME VELİ SEMİNERİ </a:t>
            </a:r>
            <a:endParaRPr lang="tr-TR" sz="2400" dirty="0" smtClean="0">
              <a:solidFill>
                <a:srgbClr val="C00000"/>
              </a:solidFill>
              <a:latin typeface="Comic Sans MS" pitchFamily="66" charset="0"/>
            </a:endParaRPr>
          </a:p>
          <a:p>
            <a:r>
              <a:rPr lang="tr-TR" sz="2400" dirty="0" smtClean="0">
                <a:solidFill>
                  <a:srgbClr val="C00000"/>
                </a:solidFill>
                <a:latin typeface="Comic Sans MS" pitchFamily="66" charset="0"/>
              </a:rPr>
              <a:t>KIRIKHAN REHBERLİK VE ARAŞTIRMA MERKEZİ</a:t>
            </a:r>
            <a:endParaRPr lang="tr-TR" sz="2400" dirty="0">
              <a:solidFill>
                <a:srgbClr val="C00000"/>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1752" y="457200"/>
            <a:ext cx="8686800" cy="757222"/>
          </a:xfrm>
        </p:spPr>
        <p:txBody>
          <a:bodyPr/>
          <a:lstStyle/>
          <a:p>
            <a:r>
              <a:rPr lang="tr-TR" dirty="0" smtClean="0">
                <a:latin typeface="Comic Sans MS" pitchFamily="66" charset="0"/>
              </a:rPr>
              <a:t>              </a:t>
            </a:r>
            <a:r>
              <a:rPr lang="tr-TR" dirty="0" smtClean="0">
                <a:latin typeface="Comic Sans MS" pitchFamily="66" charset="0"/>
              </a:rPr>
              <a:t> </a:t>
            </a:r>
            <a:r>
              <a:rPr lang="tr-TR" dirty="0" smtClean="0">
                <a:solidFill>
                  <a:srgbClr val="C00000"/>
                </a:solidFill>
                <a:latin typeface="Comic Sans MS" pitchFamily="66" charset="0"/>
              </a:rPr>
              <a:t>ŞİDDET VE ÇOCUK </a:t>
            </a:r>
            <a:endParaRPr lang="tr-TR" dirty="0">
              <a:solidFill>
                <a:srgbClr val="C00000"/>
              </a:solidFill>
              <a:latin typeface="Comic Sans MS" pitchFamily="66" charset="0"/>
            </a:endParaRPr>
          </a:p>
        </p:txBody>
      </p:sp>
      <p:sp>
        <p:nvSpPr>
          <p:cNvPr id="3" name="2 İçerik Yer Tutucusu"/>
          <p:cNvSpPr>
            <a:spLocks noGrp="1"/>
          </p:cNvSpPr>
          <p:nvPr>
            <p:ph sz="half" idx="1"/>
          </p:nvPr>
        </p:nvSpPr>
        <p:spPr/>
        <p:txBody>
          <a:bodyPr/>
          <a:lstStyle/>
          <a:p>
            <a:pPr>
              <a:buFont typeface="Wingdings" pitchFamily="2" charset="2"/>
              <a:buChar char="Ø"/>
            </a:pPr>
            <a:r>
              <a:rPr lang="tr-TR" dirty="0" smtClean="0">
                <a:solidFill>
                  <a:schemeClr val="tx1">
                    <a:lumMod val="85000"/>
                    <a:lumOff val="15000"/>
                  </a:schemeClr>
                </a:solidFill>
              </a:rPr>
              <a:t> </a:t>
            </a:r>
            <a:r>
              <a:rPr lang="tr-TR" dirty="0" smtClean="0">
                <a:solidFill>
                  <a:schemeClr val="tx1">
                    <a:lumMod val="85000"/>
                    <a:lumOff val="15000"/>
                  </a:schemeClr>
                </a:solidFill>
                <a:latin typeface="Comic Sans MS" pitchFamily="66" charset="0"/>
              </a:rPr>
              <a:t>Çocuk bir kenara,anne karnındaki bebek dahi her şeyin </a:t>
            </a:r>
            <a:r>
              <a:rPr lang="tr-TR" dirty="0" smtClean="0">
                <a:solidFill>
                  <a:srgbClr val="C00000"/>
                </a:solidFill>
                <a:latin typeface="Comic Sans MS" pitchFamily="66" charset="0"/>
              </a:rPr>
              <a:t>FARKINDADIR.</a:t>
            </a:r>
          </a:p>
          <a:p>
            <a:pPr>
              <a:buFont typeface="Wingdings" pitchFamily="2" charset="2"/>
              <a:buChar char="Ø"/>
            </a:pPr>
            <a:r>
              <a:rPr lang="tr-TR" dirty="0" smtClean="0">
                <a:solidFill>
                  <a:schemeClr val="tx1">
                    <a:lumMod val="85000"/>
                    <a:lumOff val="15000"/>
                  </a:schemeClr>
                </a:solidFill>
                <a:latin typeface="Comic Sans MS" pitchFamily="66" charset="0"/>
              </a:rPr>
              <a:t>Çocuğa şiddet uygulanmasının </a:t>
            </a:r>
            <a:r>
              <a:rPr lang="tr-TR" dirty="0" smtClean="0">
                <a:solidFill>
                  <a:srgbClr val="C00000"/>
                </a:solidFill>
                <a:latin typeface="Comic Sans MS" pitchFamily="66" charset="0"/>
              </a:rPr>
              <a:t>HİÇBİR ÖĞRETİCİLİĞİ YOKTUR!</a:t>
            </a:r>
          </a:p>
          <a:p>
            <a:pPr>
              <a:buFont typeface="Wingdings" pitchFamily="2" charset="2"/>
              <a:buChar char="Ø"/>
            </a:pPr>
            <a:endParaRPr lang="tr-TR" dirty="0"/>
          </a:p>
        </p:txBody>
      </p:sp>
      <p:pic>
        <p:nvPicPr>
          <p:cNvPr id="6" name="5 İçerik Yer Tutucusu" descr="hayir-diyen-cocuk,cfo_XMs2uU2Fz8N2QIdJ0g.jpg"/>
          <p:cNvPicPr>
            <a:picLocks noGrp="1" noChangeAspect="1"/>
          </p:cNvPicPr>
          <p:nvPr>
            <p:ph sz="half" idx="2"/>
          </p:nvPr>
        </p:nvPicPr>
        <p:blipFill>
          <a:blip r:embed="rId2"/>
          <a:stretch>
            <a:fillRect/>
          </a:stretch>
        </p:blipFill>
        <p:spPr>
          <a:xfrm>
            <a:off x="4648200" y="1571612"/>
            <a:ext cx="4343400" cy="435771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C00000"/>
                </a:solidFill>
                <a:latin typeface="Comic Sans MS" pitchFamily="66" charset="0"/>
              </a:rPr>
              <a:t>                 NELER YAPILABİLİR?  </a:t>
            </a:r>
            <a:endParaRPr lang="tr-TR" dirty="0">
              <a:solidFill>
                <a:srgbClr val="C00000"/>
              </a:solidFill>
              <a:latin typeface="Comic Sans MS" pitchFamily="66" charset="0"/>
            </a:endParaRPr>
          </a:p>
        </p:txBody>
      </p:sp>
      <p:sp>
        <p:nvSpPr>
          <p:cNvPr id="3" name="2 İçerik Yer Tutucusu"/>
          <p:cNvSpPr>
            <a:spLocks noGrp="1"/>
          </p:cNvSpPr>
          <p:nvPr>
            <p:ph idx="1"/>
          </p:nvPr>
        </p:nvSpPr>
        <p:spPr/>
        <p:txBody>
          <a:bodyPr>
            <a:normAutofit/>
          </a:bodyPr>
          <a:lstStyle/>
          <a:p>
            <a:pPr>
              <a:buNone/>
            </a:pPr>
            <a:r>
              <a:rPr lang="tr-TR" sz="2800" dirty="0" smtClean="0">
                <a:solidFill>
                  <a:srgbClr val="C00000"/>
                </a:solidFill>
                <a:latin typeface="Comic Sans MS" pitchFamily="66" charset="0"/>
              </a:rPr>
              <a:t>Aile-Öğretmen İşbirliği Sağlanmalı</a:t>
            </a:r>
          </a:p>
          <a:p>
            <a:pPr>
              <a:buFont typeface="Wingdings" pitchFamily="2" charset="2"/>
              <a:buChar char="Ø"/>
            </a:pPr>
            <a:r>
              <a:rPr lang="tr-TR" sz="2800" dirty="0" smtClean="0">
                <a:solidFill>
                  <a:schemeClr val="tx1">
                    <a:lumMod val="85000"/>
                    <a:lumOff val="15000"/>
                  </a:schemeClr>
                </a:solidFill>
                <a:latin typeface="Comic Sans MS" pitchFamily="66" charset="0"/>
              </a:rPr>
              <a:t>Anne-babaların okul ile işbirliği yapması çok önemlidir. Evde şiddet içerikli(sözel,fiziksel veya duygusal şiddet olabilir) davranışlara maruz kalan çocuklar,sınıf içinde bu davranışları sergileyebilirler. Bu nedenle önce ev ortamını düzenlemek ve çocuklara olumlu model olmak gerekir.</a:t>
            </a:r>
          </a:p>
          <a:p>
            <a:pPr>
              <a:buFont typeface="Wingdings" pitchFamily="2" charset="2"/>
              <a:buChar char="Ø"/>
            </a:pPr>
            <a:endParaRPr lang="tr-TR" sz="2800" dirty="0" smtClean="0">
              <a:solidFill>
                <a:schemeClr val="accent1">
                  <a:lumMod val="50000"/>
                </a:schemeClr>
              </a:solidFill>
              <a:latin typeface="Comic Sans MS" pitchFamily="66" charset="0"/>
            </a:endParaRPr>
          </a:p>
          <a:p>
            <a:pPr>
              <a:buFont typeface="Wingdings" pitchFamily="2" charset="2"/>
              <a:buChar char="Ø"/>
            </a:pPr>
            <a:endParaRPr lang="tr-TR" sz="2800" dirty="0" smtClean="0">
              <a:solidFill>
                <a:schemeClr val="accent1">
                  <a:lumMod val="50000"/>
                </a:schemeClr>
              </a:solidFill>
              <a:latin typeface="Comic Sans MS" pitchFamily="66" charset="0"/>
            </a:endParaRPr>
          </a:p>
          <a:p>
            <a:pPr>
              <a:buFont typeface="Wingdings" pitchFamily="2" charset="2"/>
              <a:buChar char="Ø"/>
            </a:pPr>
            <a:endParaRPr lang="tr-TR" sz="2800" dirty="0" smtClean="0">
              <a:solidFill>
                <a:schemeClr val="accent1">
                  <a:lumMod val="50000"/>
                </a:schemeClr>
              </a:solidFill>
              <a:latin typeface="Comic Sans MS" pitchFamily="66" charset="0"/>
            </a:endParaRPr>
          </a:p>
          <a:p>
            <a:pPr>
              <a:buFont typeface="Wingdings" pitchFamily="2" charset="2"/>
              <a:buChar char="Ø"/>
            </a:pPr>
            <a:endParaRPr lang="tr-TR" sz="2800" dirty="0" smtClean="0">
              <a:solidFill>
                <a:schemeClr val="accent1">
                  <a:lumMod val="50000"/>
                </a:schemeClr>
              </a:solidFill>
              <a:latin typeface="Comic Sans MS" pitchFamily="66" charset="0"/>
            </a:endParaRPr>
          </a:p>
          <a:p>
            <a:pPr>
              <a:buFont typeface="Wingdings" pitchFamily="2" charset="2"/>
              <a:buChar char="Ø"/>
            </a:pPr>
            <a:endParaRPr lang="tr-TR" sz="2800" dirty="0" smtClean="0">
              <a:solidFill>
                <a:schemeClr val="accent1">
                  <a:lumMod val="50000"/>
                </a:schemeClr>
              </a:solidFill>
              <a:latin typeface="Comic Sans MS" pitchFamily="66" charset="0"/>
            </a:endParaRPr>
          </a:p>
          <a:p>
            <a:pPr>
              <a:buFont typeface="Wingdings" pitchFamily="2" charset="2"/>
              <a:buChar char="Ø"/>
            </a:pPr>
            <a:endParaRPr lang="tr-TR" sz="2800" dirty="0">
              <a:solidFill>
                <a:schemeClr val="accent1">
                  <a:lumMod val="50000"/>
                </a:schemeClr>
              </a:solidFill>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4937141"/>
          </a:xfrm>
        </p:spPr>
        <p:txBody>
          <a:bodyPr/>
          <a:lstStyle/>
          <a:p>
            <a:pPr>
              <a:buFont typeface="Wingdings" pitchFamily="2" charset="2"/>
              <a:buChar char="Ø"/>
            </a:pPr>
            <a:r>
              <a:rPr lang="tr-TR" dirty="0" smtClean="0">
                <a:solidFill>
                  <a:schemeClr val="tx1">
                    <a:lumMod val="85000"/>
                    <a:lumOff val="15000"/>
                  </a:schemeClr>
                </a:solidFill>
                <a:latin typeface="Comic Sans MS" pitchFamily="66" charset="0"/>
              </a:rPr>
              <a:t>Şiddet içerikli film ve oyunlar çocukların gerçeklik algılarının bozulmasına neden olmaktadır. </a:t>
            </a:r>
          </a:p>
          <a:p>
            <a:pPr>
              <a:buFont typeface="Wingdings" pitchFamily="2" charset="2"/>
              <a:buChar char="Ø"/>
            </a:pPr>
            <a:r>
              <a:rPr lang="tr-TR" dirty="0" smtClean="0">
                <a:solidFill>
                  <a:schemeClr val="tx1">
                    <a:lumMod val="85000"/>
                    <a:lumOff val="15000"/>
                  </a:schemeClr>
                </a:solidFill>
                <a:latin typeface="Comic Sans MS" pitchFamily="66" charset="0"/>
              </a:rPr>
              <a:t>Bu nedenle çocuğunuzla </a:t>
            </a:r>
            <a:r>
              <a:rPr lang="tr-TR" dirty="0" err="1" smtClean="0">
                <a:solidFill>
                  <a:schemeClr val="tx1">
                    <a:lumMod val="85000"/>
                    <a:lumOff val="15000"/>
                  </a:schemeClr>
                </a:solidFill>
                <a:latin typeface="Comic Sans MS" pitchFamily="66" charset="0"/>
              </a:rPr>
              <a:t>seyretiğiniz</a:t>
            </a:r>
            <a:r>
              <a:rPr lang="tr-TR" dirty="0" smtClean="0">
                <a:solidFill>
                  <a:schemeClr val="tx1">
                    <a:lumMod val="85000"/>
                    <a:lumOff val="15000"/>
                  </a:schemeClr>
                </a:solidFill>
                <a:latin typeface="Comic Sans MS" pitchFamily="66" charset="0"/>
              </a:rPr>
              <a:t> programlara dikkat etmek, olumsuz davranışlar ve sonuçları hakkında evde konuşmalar yapmak anne-babaların yapabileceği şiddeti önleyici çalışmalar olabilir.</a:t>
            </a:r>
            <a:endParaRPr lang="tr-TR" dirty="0">
              <a:solidFill>
                <a:schemeClr val="tx1">
                  <a:lumMod val="85000"/>
                  <a:lumOff val="15000"/>
                </a:schemeClr>
              </a:solidFill>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142984"/>
            <a:ext cx="8686800" cy="4937141"/>
          </a:xfrm>
        </p:spPr>
        <p:txBody>
          <a:bodyPr/>
          <a:lstStyle/>
          <a:p>
            <a:pPr algn="ctr">
              <a:buNone/>
            </a:pPr>
            <a:endParaRPr lang="tr-TR" dirty="0" smtClean="0">
              <a:solidFill>
                <a:schemeClr val="accent1">
                  <a:lumMod val="50000"/>
                </a:schemeClr>
              </a:solidFill>
              <a:latin typeface="Comic Sans MS" pitchFamily="66" charset="0"/>
            </a:endParaRPr>
          </a:p>
          <a:p>
            <a:pPr algn="ctr">
              <a:buNone/>
            </a:pPr>
            <a:endParaRPr lang="tr-TR" dirty="0" smtClean="0">
              <a:solidFill>
                <a:schemeClr val="accent1">
                  <a:lumMod val="50000"/>
                </a:schemeClr>
              </a:solidFill>
              <a:latin typeface="Comic Sans MS" pitchFamily="66" charset="0"/>
            </a:endParaRPr>
          </a:p>
          <a:p>
            <a:pPr algn="ctr">
              <a:buNone/>
            </a:pPr>
            <a:r>
              <a:rPr lang="tr-TR" sz="3600" dirty="0" smtClean="0">
                <a:solidFill>
                  <a:schemeClr val="tx1">
                    <a:lumMod val="85000"/>
                    <a:lumOff val="15000"/>
                  </a:schemeClr>
                </a:solidFill>
                <a:latin typeface="Comic Sans MS" pitchFamily="66" charset="0"/>
              </a:rPr>
              <a:t>DAYAK </a:t>
            </a:r>
            <a:r>
              <a:rPr lang="tr-TR" sz="3600" dirty="0" smtClean="0">
                <a:solidFill>
                  <a:schemeClr val="tx1">
                    <a:lumMod val="85000"/>
                    <a:lumOff val="15000"/>
                  </a:schemeClr>
                </a:solidFill>
                <a:latin typeface="Comic Sans MS" pitchFamily="66" charset="0"/>
              </a:rPr>
              <a:t>İSTENMEYEN DAVRANIŞIN DEĞİŞTİRİLMESİNİ SAĞLAMAZ,BEDELİNİN ÖDETİLEREK SADECE </a:t>
            </a:r>
            <a:r>
              <a:rPr lang="tr-TR" sz="3600" dirty="0" smtClean="0">
                <a:solidFill>
                  <a:srgbClr val="C00000"/>
                </a:solidFill>
                <a:latin typeface="Comic Sans MS" pitchFamily="66" charset="0"/>
              </a:rPr>
              <a:t>DEVAMINI</a:t>
            </a:r>
            <a:r>
              <a:rPr lang="tr-TR" sz="3600" dirty="0" smtClean="0">
                <a:latin typeface="Comic Sans MS" pitchFamily="66" charset="0"/>
              </a:rPr>
              <a:t> </a:t>
            </a:r>
            <a:r>
              <a:rPr lang="tr-TR" sz="3600" dirty="0" smtClean="0">
                <a:solidFill>
                  <a:srgbClr val="C00000"/>
                </a:solidFill>
                <a:latin typeface="Comic Sans MS" pitchFamily="66" charset="0"/>
              </a:rPr>
              <a:t>SAĞLAR!!!</a:t>
            </a:r>
            <a:endParaRPr lang="tr-TR" sz="3600" dirty="0">
              <a:solidFill>
                <a:srgbClr val="C00000"/>
              </a:solidFill>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686800" cy="857256"/>
          </a:xfrm>
        </p:spPr>
        <p:txBody>
          <a:bodyPr>
            <a:normAutofit fontScale="90000"/>
          </a:bodyPr>
          <a:lstStyle/>
          <a:p>
            <a:r>
              <a:rPr lang="tr-TR" dirty="0" smtClean="0">
                <a:solidFill>
                  <a:srgbClr val="C00000"/>
                </a:solidFill>
                <a:latin typeface="Comic Sans MS" pitchFamily="66" charset="0"/>
              </a:rPr>
              <a:t>CEZA YERİNE ALTERNATİF YÖNTEMLER</a:t>
            </a:r>
            <a:endParaRPr lang="tr-TR" dirty="0">
              <a:solidFill>
                <a:srgbClr val="C00000"/>
              </a:solidFill>
              <a:latin typeface="Comic Sans MS" pitchFamily="66" charset="0"/>
            </a:endParaRPr>
          </a:p>
        </p:txBody>
      </p:sp>
      <p:sp>
        <p:nvSpPr>
          <p:cNvPr id="3" name="2 İçerik Yer Tutucusu"/>
          <p:cNvSpPr>
            <a:spLocks noGrp="1"/>
          </p:cNvSpPr>
          <p:nvPr>
            <p:ph idx="1"/>
          </p:nvPr>
        </p:nvSpPr>
        <p:spPr/>
        <p:txBody>
          <a:bodyPr>
            <a:normAutofit fontScale="92500" lnSpcReduction="10000"/>
          </a:bodyPr>
          <a:lstStyle/>
          <a:p>
            <a:pPr>
              <a:buFont typeface="Wingdings" pitchFamily="2" charset="2"/>
              <a:buChar char="Ø"/>
            </a:pPr>
            <a:r>
              <a:rPr lang="tr-TR" sz="2400" dirty="0" smtClean="0">
                <a:solidFill>
                  <a:srgbClr val="C00000"/>
                </a:solidFill>
                <a:latin typeface="Comic Sans MS" pitchFamily="66" charset="0"/>
              </a:rPr>
              <a:t>Önleyici Açıklamalar Yapmak: </a:t>
            </a:r>
            <a:r>
              <a:rPr lang="tr-TR" sz="2400" dirty="0" smtClean="0">
                <a:latin typeface="Comic Sans MS" pitchFamily="66" charset="0"/>
              </a:rPr>
              <a:t>Tekrarlanmasını istemediğiniz davranışı açıkça belirterek hangi davranışı yapabileceği hangi davranışı neden yapamayacağı konusunda bilgi verebilirsiniz</a:t>
            </a:r>
            <a:r>
              <a:rPr lang="tr-TR" sz="2400" dirty="0" smtClean="0">
                <a:latin typeface="Comic Sans MS" pitchFamily="66" charset="0"/>
              </a:rPr>
              <a:t>.</a:t>
            </a:r>
          </a:p>
          <a:p>
            <a:pPr>
              <a:buFont typeface="Wingdings" pitchFamily="2" charset="2"/>
              <a:buChar char="Ø"/>
            </a:pPr>
            <a:r>
              <a:rPr lang="tr-TR" sz="2400" dirty="0" smtClean="0">
                <a:solidFill>
                  <a:srgbClr val="C00000"/>
                </a:solidFill>
                <a:latin typeface="Comic Sans MS" pitchFamily="66" charset="0"/>
              </a:rPr>
              <a:t>Yaptığı Davranışın Nedenini Düşünmek: </a:t>
            </a:r>
            <a:r>
              <a:rPr lang="tr-TR" sz="2400" dirty="0" smtClean="0">
                <a:latin typeface="Comic Sans MS" pitchFamily="66" charset="0"/>
              </a:rPr>
              <a:t>Neden olumsuz davranışı tekrarladığını düşündüğünüzde çözüme ulaşmak için farklı fikirler üretebilirsiniz</a:t>
            </a:r>
            <a:r>
              <a:rPr lang="tr-TR" sz="2400" dirty="0" smtClean="0">
                <a:latin typeface="Comic Sans MS" pitchFamily="66" charset="0"/>
              </a:rPr>
              <a:t>.</a:t>
            </a:r>
          </a:p>
          <a:p>
            <a:pPr>
              <a:buFont typeface="Wingdings" pitchFamily="2" charset="2"/>
              <a:buChar char="Ø"/>
            </a:pPr>
            <a:r>
              <a:rPr lang="tr-TR" sz="2400" dirty="0" smtClean="0">
                <a:solidFill>
                  <a:srgbClr val="C00000"/>
                </a:solidFill>
                <a:latin typeface="Comic Sans MS" pitchFamily="66" charset="0"/>
              </a:rPr>
              <a:t>Ortamı Değiştirerek Önlem Almak: </a:t>
            </a:r>
            <a:r>
              <a:rPr lang="tr-TR" sz="2400" dirty="0" smtClean="0">
                <a:latin typeface="Comic Sans MS" pitchFamily="66" charset="0"/>
              </a:rPr>
              <a:t>Davranışı neden yaptığını bulduktan sonra tekrarlanmaması için, ortamı değiştirerek önlemler alabilirsiniz</a:t>
            </a:r>
            <a:r>
              <a:rPr lang="tr-TR" sz="2400" dirty="0" smtClean="0">
                <a:latin typeface="Comic Sans MS" pitchFamily="66" charset="0"/>
              </a:rPr>
              <a:t>.</a:t>
            </a:r>
          </a:p>
          <a:p>
            <a:pPr>
              <a:buFont typeface="Wingdings" pitchFamily="2" charset="2"/>
              <a:buChar char="Ø"/>
            </a:pPr>
            <a:r>
              <a:rPr lang="tr-TR" sz="2400" dirty="0" smtClean="0">
                <a:solidFill>
                  <a:srgbClr val="C00000"/>
                </a:solidFill>
                <a:latin typeface="Comic Sans MS" pitchFamily="66" charset="0"/>
              </a:rPr>
              <a:t>Dikkatini Başka Yere Çekmek:</a:t>
            </a:r>
            <a:r>
              <a:rPr lang="tr-TR" sz="2400" dirty="0" smtClean="0">
                <a:latin typeface="Comic Sans MS" pitchFamily="66" charset="0"/>
              </a:rPr>
              <a:t>Görmezden gelebileceğiniz davranışı göz ardı edip, istediğiniz gibi davrandığında takdir edebilirsiniz. Böylece, olumsuz davranışına ilgi göstererek istemeden yapılan pekiştirme yöntemini bırakmış olursunuz. </a:t>
            </a:r>
            <a:endParaRPr lang="tr-TR" sz="2400" dirty="0" smtClean="0">
              <a:latin typeface="Comic Sans MS" pitchFamily="66" charset="0"/>
            </a:endParaRPr>
          </a:p>
          <a:p>
            <a:pPr>
              <a:buFont typeface="Wingdings" pitchFamily="2" charset="2"/>
              <a:buChar char="Ø"/>
            </a:pPr>
            <a:endParaRPr lang="tr-T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C00000"/>
                </a:solidFill>
                <a:latin typeface="Comic Sans MS" pitchFamily="66" charset="0"/>
              </a:rPr>
              <a:t>CEZA YERİNE ALTERNATİF YÖNTEMLER</a:t>
            </a:r>
            <a:endParaRPr lang="tr-TR" dirty="0"/>
          </a:p>
        </p:txBody>
      </p:sp>
      <p:sp>
        <p:nvSpPr>
          <p:cNvPr id="3" name="2 İçerik Yer Tutucusu"/>
          <p:cNvSpPr>
            <a:spLocks noGrp="1"/>
          </p:cNvSpPr>
          <p:nvPr>
            <p:ph sz="half" idx="1"/>
          </p:nvPr>
        </p:nvSpPr>
        <p:spPr/>
        <p:txBody>
          <a:bodyPr>
            <a:normAutofit lnSpcReduction="10000"/>
          </a:bodyPr>
          <a:lstStyle/>
          <a:p>
            <a:pPr>
              <a:buFont typeface="Wingdings" pitchFamily="2" charset="2"/>
              <a:buChar char="Ø"/>
            </a:pPr>
            <a:r>
              <a:rPr lang="tr-TR" dirty="0" smtClean="0">
                <a:solidFill>
                  <a:srgbClr val="C00000"/>
                </a:solidFill>
                <a:latin typeface="Comic Sans MS" pitchFamily="66" charset="0"/>
              </a:rPr>
              <a:t>Beklentiyi Belirtip Seçme Hakkı Verme:</a:t>
            </a:r>
            <a:r>
              <a:rPr lang="tr-TR" dirty="0" smtClean="0">
                <a:latin typeface="Comic Sans MS" pitchFamily="66" charset="0"/>
              </a:rPr>
              <a:t>Olumsuz davranış üzerinde durmaktansa “TV izlemeye devam etmektense ya yap-boz yapalım ya da basketbol oynayalım” gibi onun da kabul edeceği iki seçenek sunabilirsiniz. </a:t>
            </a:r>
          </a:p>
          <a:p>
            <a:pPr>
              <a:buFont typeface="Wingdings" pitchFamily="2" charset="2"/>
              <a:buChar char="Ø"/>
            </a:pPr>
            <a:endParaRPr lang="tr-TR" dirty="0"/>
          </a:p>
        </p:txBody>
      </p:sp>
      <p:pic>
        <p:nvPicPr>
          <p:cNvPr id="5" name="4 İçerik Yer Tutucusu" descr="19133303_cocuk-normal-05.jpg"/>
          <p:cNvPicPr>
            <a:picLocks noGrp="1" noChangeAspect="1"/>
          </p:cNvPicPr>
          <p:nvPr>
            <p:ph sz="half" idx="2"/>
          </p:nvPr>
        </p:nvPicPr>
        <p:blipFill>
          <a:blip r:embed="rId2"/>
          <a:stretch>
            <a:fillRect/>
          </a:stretch>
        </p:blipFill>
        <p:spPr>
          <a:xfrm>
            <a:off x="4429124" y="1714488"/>
            <a:ext cx="4562476" cy="4429156"/>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0"/>
            <a:ext cx="8686800" cy="1295400"/>
          </a:xfrm>
        </p:spPr>
        <p:txBody>
          <a:bodyPr>
            <a:noAutofit/>
          </a:bodyPr>
          <a:lstStyle/>
          <a:p>
            <a:r>
              <a:rPr lang="tr-TR" sz="2800" dirty="0" smtClean="0">
                <a:solidFill>
                  <a:srgbClr val="C00000"/>
                </a:solidFill>
                <a:latin typeface="Comic Sans MS" pitchFamily="66" charset="0"/>
              </a:rPr>
              <a:t>TÜRK HUKUK SİSTEMİNDE ÇOCUĞA YÖNELİK ŞİDDET VE İSTİSMARLA İLGİLİ HÜKÜMLER</a:t>
            </a:r>
            <a:endParaRPr lang="tr-TR" sz="2800" dirty="0">
              <a:solidFill>
                <a:srgbClr val="C00000"/>
              </a:solidFill>
              <a:latin typeface="Comic Sans MS" pitchFamily="66" charset="0"/>
            </a:endParaRPr>
          </a:p>
        </p:txBody>
      </p:sp>
      <p:sp>
        <p:nvSpPr>
          <p:cNvPr id="3" name="2 İçerik Yer Tutucusu"/>
          <p:cNvSpPr>
            <a:spLocks noGrp="1"/>
          </p:cNvSpPr>
          <p:nvPr>
            <p:ph idx="1"/>
          </p:nvPr>
        </p:nvSpPr>
        <p:spPr/>
        <p:txBody>
          <a:bodyPr>
            <a:normAutofit fontScale="92500"/>
          </a:bodyPr>
          <a:lstStyle/>
          <a:p>
            <a:pPr>
              <a:buFont typeface="Wingdings" pitchFamily="2" charset="2"/>
              <a:buChar char="Ø"/>
            </a:pPr>
            <a:r>
              <a:rPr lang="tr-TR" sz="2400" spc="-100" dirty="0" smtClean="0">
                <a:solidFill>
                  <a:schemeClr val="tx1">
                    <a:lumMod val="85000"/>
                    <a:lumOff val="15000"/>
                  </a:schemeClr>
                </a:solidFill>
                <a:latin typeface="Comic Sans MS" pitchFamily="66" charset="0"/>
                <a:cs typeface="Arial"/>
              </a:rPr>
              <a:t>Madde 278 (1</a:t>
            </a:r>
            <a:r>
              <a:rPr lang="tr-TR" sz="2400" spc="-100" dirty="0" smtClean="0">
                <a:solidFill>
                  <a:schemeClr val="tx1">
                    <a:lumMod val="85000"/>
                    <a:lumOff val="15000"/>
                  </a:schemeClr>
                </a:solidFill>
                <a:latin typeface="Comic Sans MS" pitchFamily="66" charset="0"/>
                <a:cs typeface="Arial"/>
              </a:rPr>
              <a:t>) </a:t>
            </a:r>
            <a:r>
              <a:rPr lang="tr-TR" sz="2400" spc="-5" dirty="0" smtClean="0">
                <a:solidFill>
                  <a:schemeClr val="tx1">
                    <a:lumMod val="85000"/>
                    <a:lumOff val="15000"/>
                  </a:schemeClr>
                </a:solidFill>
                <a:latin typeface="Comic Sans MS" pitchFamily="66" charset="0"/>
                <a:cs typeface="Arial"/>
              </a:rPr>
              <a:t>İşlenmekte </a:t>
            </a:r>
            <a:r>
              <a:rPr lang="tr-TR" sz="2400" spc="10" dirty="0" smtClean="0">
                <a:solidFill>
                  <a:schemeClr val="tx1">
                    <a:lumMod val="85000"/>
                    <a:lumOff val="15000"/>
                  </a:schemeClr>
                </a:solidFill>
                <a:latin typeface="Comic Sans MS" pitchFamily="66" charset="0"/>
                <a:cs typeface="Arial"/>
              </a:rPr>
              <a:t>olan </a:t>
            </a:r>
            <a:r>
              <a:rPr lang="tr-TR" sz="2400" spc="60" dirty="0" smtClean="0">
                <a:solidFill>
                  <a:schemeClr val="tx1">
                    <a:lumMod val="85000"/>
                    <a:lumOff val="15000"/>
                  </a:schemeClr>
                </a:solidFill>
                <a:latin typeface="Comic Sans MS" pitchFamily="66" charset="0"/>
                <a:cs typeface="Arial"/>
              </a:rPr>
              <a:t>bir </a:t>
            </a:r>
            <a:r>
              <a:rPr lang="tr-TR" sz="2400" spc="-85" dirty="0" smtClean="0">
                <a:solidFill>
                  <a:schemeClr val="tx1">
                    <a:lumMod val="85000"/>
                    <a:lumOff val="15000"/>
                  </a:schemeClr>
                </a:solidFill>
                <a:latin typeface="Comic Sans MS" pitchFamily="66" charset="0"/>
                <a:cs typeface="Arial"/>
              </a:rPr>
              <a:t>suçu </a:t>
            </a:r>
            <a:r>
              <a:rPr lang="tr-TR" sz="2400" spc="75" dirty="0" smtClean="0">
                <a:solidFill>
                  <a:schemeClr val="tx1">
                    <a:lumMod val="85000"/>
                    <a:lumOff val="15000"/>
                  </a:schemeClr>
                </a:solidFill>
                <a:latin typeface="Comic Sans MS" pitchFamily="66" charset="0"/>
                <a:cs typeface="Arial"/>
              </a:rPr>
              <a:t>yetkili  </a:t>
            </a:r>
            <a:r>
              <a:rPr lang="tr-TR" sz="2400" spc="-15" dirty="0" smtClean="0">
                <a:solidFill>
                  <a:schemeClr val="tx1">
                    <a:lumMod val="85000"/>
                    <a:lumOff val="15000"/>
                  </a:schemeClr>
                </a:solidFill>
                <a:latin typeface="Comic Sans MS" pitchFamily="66" charset="0"/>
                <a:cs typeface="Arial"/>
              </a:rPr>
              <a:t>makamlara </a:t>
            </a:r>
            <a:r>
              <a:rPr lang="tr-TR" sz="2400" spc="25" dirty="0" smtClean="0">
                <a:solidFill>
                  <a:schemeClr val="tx1">
                    <a:lumMod val="85000"/>
                    <a:lumOff val="15000"/>
                  </a:schemeClr>
                </a:solidFill>
                <a:latin typeface="Comic Sans MS" pitchFamily="66" charset="0"/>
                <a:cs typeface="Arial"/>
              </a:rPr>
              <a:t>bildirmeyen </a:t>
            </a:r>
            <a:r>
              <a:rPr lang="tr-TR" sz="2400" spc="30" dirty="0" smtClean="0">
                <a:solidFill>
                  <a:schemeClr val="tx1">
                    <a:lumMod val="85000"/>
                    <a:lumOff val="15000"/>
                  </a:schemeClr>
                </a:solidFill>
                <a:latin typeface="Comic Sans MS" pitchFamily="66" charset="0"/>
                <a:cs typeface="Arial"/>
              </a:rPr>
              <a:t>kişi, bir </a:t>
            </a:r>
            <a:r>
              <a:rPr lang="tr-TR" sz="2400" spc="-5" dirty="0" smtClean="0">
                <a:solidFill>
                  <a:schemeClr val="tx1">
                    <a:lumMod val="85000"/>
                    <a:lumOff val="15000"/>
                  </a:schemeClr>
                </a:solidFill>
                <a:latin typeface="Comic Sans MS" pitchFamily="66" charset="0"/>
                <a:cs typeface="Arial"/>
              </a:rPr>
              <a:t>yıla </a:t>
            </a:r>
            <a:r>
              <a:rPr lang="tr-TR" sz="2400" spc="-20" dirty="0" smtClean="0">
                <a:solidFill>
                  <a:schemeClr val="tx1">
                    <a:lumMod val="85000"/>
                    <a:lumOff val="15000"/>
                  </a:schemeClr>
                </a:solidFill>
                <a:latin typeface="Comic Sans MS" pitchFamily="66" charset="0"/>
                <a:cs typeface="Arial"/>
              </a:rPr>
              <a:t>kadar  </a:t>
            </a:r>
            <a:r>
              <a:rPr lang="tr-TR" sz="2400" spc="-50" dirty="0" smtClean="0">
                <a:solidFill>
                  <a:schemeClr val="tx1">
                    <a:lumMod val="85000"/>
                    <a:lumOff val="15000"/>
                  </a:schemeClr>
                </a:solidFill>
                <a:latin typeface="Comic Sans MS" pitchFamily="66" charset="0"/>
                <a:cs typeface="Arial"/>
              </a:rPr>
              <a:t>hapis </a:t>
            </a:r>
            <a:r>
              <a:rPr lang="tr-TR" sz="2400" spc="-105" dirty="0" smtClean="0">
                <a:solidFill>
                  <a:schemeClr val="tx1">
                    <a:lumMod val="85000"/>
                    <a:lumOff val="15000"/>
                  </a:schemeClr>
                </a:solidFill>
                <a:latin typeface="Comic Sans MS" pitchFamily="66" charset="0"/>
                <a:cs typeface="Arial"/>
              </a:rPr>
              <a:t>cezası </a:t>
            </a:r>
            <a:r>
              <a:rPr lang="tr-TR" sz="2400" spc="-10" dirty="0" smtClean="0">
                <a:solidFill>
                  <a:schemeClr val="tx1">
                    <a:lumMod val="85000"/>
                    <a:lumOff val="15000"/>
                  </a:schemeClr>
                </a:solidFill>
                <a:latin typeface="Comic Sans MS" pitchFamily="66" charset="0"/>
                <a:cs typeface="Arial"/>
              </a:rPr>
              <a:t>ile</a:t>
            </a:r>
            <a:r>
              <a:rPr lang="tr-TR" sz="2400" spc="-195" dirty="0" smtClean="0">
                <a:solidFill>
                  <a:schemeClr val="tx1">
                    <a:lumMod val="85000"/>
                    <a:lumOff val="15000"/>
                  </a:schemeClr>
                </a:solidFill>
                <a:latin typeface="Comic Sans MS" pitchFamily="66" charset="0"/>
                <a:cs typeface="Arial"/>
              </a:rPr>
              <a:t> </a:t>
            </a:r>
            <a:r>
              <a:rPr lang="tr-TR" sz="2400" spc="-45" dirty="0" smtClean="0">
                <a:solidFill>
                  <a:schemeClr val="tx1">
                    <a:lumMod val="85000"/>
                    <a:lumOff val="15000"/>
                  </a:schemeClr>
                </a:solidFill>
                <a:latin typeface="Comic Sans MS" pitchFamily="66" charset="0"/>
                <a:cs typeface="Arial"/>
              </a:rPr>
              <a:t>cezalandırılır</a:t>
            </a:r>
            <a:r>
              <a:rPr lang="tr-TR" sz="2400" spc="-45" dirty="0" smtClean="0">
                <a:solidFill>
                  <a:schemeClr val="tx1">
                    <a:lumMod val="85000"/>
                    <a:lumOff val="15000"/>
                  </a:schemeClr>
                </a:solidFill>
                <a:latin typeface="Comic Sans MS" pitchFamily="66" charset="0"/>
                <a:cs typeface="Arial"/>
              </a:rPr>
              <a:t>.</a:t>
            </a:r>
          </a:p>
          <a:p>
            <a:pPr>
              <a:buFont typeface="Wingdings" pitchFamily="2" charset="2"/>
              <a:buChar char="Ø"/>
            </a:pPr>
            <a:r>
              <a:rPr lang="tr-TR" sz="2400" spc="-45" dirty="0" smtClean="0">
                <a:solidFill>
                  <a:schemeClr val="tx1">
                    <a:lumMod val="85000"/>
                    <a:lumOff val="15000"/>
                  </a:schemeClr>
                </a:solidFill>
                <a:latin typeface="Comic Sans MS" pitchFamily="66" charset="0"/>
                <a:cs typeface="Arial"/>
              </a:rPr>
              <a:t>(Madde 225) </a:t>
            </a:r>
            <a:r>
              <a:rPr lang="tr-TR" sz="2400" spc="-90" dirty="0" smtClean="0">
                <a:solidFill>
                  <a:schemeClr val="tx1">
                    <a:lumMod val="85000"/>
                    <a:lumOff val="15000"/>
                  </a:schemeClr>
                </a:solidFill>
                <a:latin typeface="Comic Sans MS" pitchFamily="66" charset="0"/>
                <a:cs typeface="Arial"/>
              </a:rPr>
              <a:t>Alenen </a:t>
            </a:r>
            <a:r>
              <a:rPr lang="tr-TR" sz="2400" spc="-85" dirty="0" smtClean="0">
                <a:solidFill>
                  <a:schemeClr val="tx1">
                    <a:lumMod val="85000"/>
                    <a:lumOff val="15000"/>
                  </a:schemeClr>
                </a:solidFill>
                <a:latin typeface="Comic Sans MS" pitchFamily="66" charset="0"/>
                <a:cs typeface="Arial"/>
              </a:rPr>
              <a:t>cinsel </a:t>
            </a:r>
            <a:r>
              <a:rPr lang="tr-TR" sz="2400" spc="-35" dirty="0" smtClean="0">
                <a:solidFill>
                  <a:schemeClr val="tx1">
                    <a:lumMod val="85000"/>
                    <a:lumOff val="15000"/>
                  </a:schemeClr>
                </a:solidFill>
                <a:latin typeface="Comic Sans MS" pitchFamily="66" charset="0"/>
                <a:cs typeface="Arial"/>
              </a:rPr>
              <a:t>ilişkide </a:t>
            </a:r>
            <a:r>
              <a:rPr lang="tr-TR" sz="2400" spc="-70" dirty="0" smtClean="0">
                <a:solidFill>
                  <a:schemeClr val="tx1">
                    <a:lumMod val="85000"/>
                    <a:lumOff val="15000"/>
                  </a:schemeClr>
                </a:solidFill>
                <a:latin typeface="Comic Sans MS" pitchFamily="66" charset="0"/>
                <a:cs typeface="Arial"/>
              </a:rPr>
              <a:t>bulunan </a:t>
            </a:r>
            <a:r>
              <a:rPr lang="tr-TR" sz="2400" spc="-100" dirty="0" smtClean="0">
                <a:solidFill>
                  <a:schemeClr val="tx1">
                    <a:lumMod val="85000"/>
                    <a:lumOff val="15000"/>
                  </a:schemeClr>
                </a:solidFill>
                <a:latin typeface="Comic Sans MS" pitchFamily="66" charset="0"/>
                <a:cs typeface="Arial"/>
              </a:rPr>
              <a:t>ya </a:t>
            </a:r>
            <a:r>
              <a:rPr lang="tr-TR" sz="2400" spc="-105" dirty="0" smtClean="0">
                <a:solidFill>
                  <a:schemeClr val="tx1">
                    <a:lumMod val="85000"/>
                    <a:lumOff val="15000"/>
                  </a:schemeClr>
                </a:solidFill>
                <a:latin typeface="Comic Sans MS" pitchFamily="66" charset="0"/>
                <a:cs typeface="Arial"/>
              </a:rPr>
              <a:t>da </a:t>
            </a:r>
            <a:r>
              <a:rPr lang="tr-TR" sz="2400" spc="-35" dirty="0" smtClean="0">
                <a:solidFill>
                  <a:schemeClr val="tx1">
                    <a:lumMod val="85000"/>
                    <a:lumOff val="15000"/>
                  </a:schemeClr>
                </a:solidFill>
                <a:latin typeface="Comic Sans MS" pitchFamily="66" charset="0"/>
                <a:cs typeface="Arial"/>
              </a:rPr>
              <a:t>teşhircilik </a:t>
            </a:r>
            <a:r>
              <a:rPr lang="tr-TR" sz="2400" spc="-85" dirty="0" smtClean="0">
                <a:solidFill>
                  <a:schemeClr val="tx1">
                    <a:lumMod val="85000"/>
                    <a:lumOff val="15000"/>
                  </a:schemeClr>
                </a:solidFill>
                <a:latin typeface="Comic Sans MS" pitchFamily="66" charset="0"/>
                <a:cs typeface="Arial"/>
              </a:rPr>
              <a:t>yapan  </a:t>
            </a:r>
            <a:r>
              <a:rPr lang="tr-TR" sz="2400" spc="-65" dirty="0" smtClean="0">
                <a:solidFill>
                  <a:schemeClr val="tx1">
                    <a:lumMod val="85000"/>
                    <a:lumOff val="15000"/>
                  </a:schemeClr>
                </a:solidFill>
                <a:latin typeface="Comic Sans MS" pitchFamily="66" charset="0"/>
                <a:cs typeface="Arial"/>
              </a:rPr>
              <a:t>kişi </a:t>
            </a:r>
            <a:r>
              <a:rPr lang="tr-TR" sz="2400" spc="-70" dirty="0" smtClean="0">
                <a:solidFill>
                  <a:schemeClr val="tx1">
                    <a:lumMod val="85000"/>
                    <a:lumOff val="15000"/>
                  </a:schemeClr>
                </a:solidFill>
                <a:latin typeface="Comic Sans MS" pitchFamily="66" charset="0"/>
                <a:cs typeface="Arial"/>
              </a:rPr>
              <a:t>6 </a:t>
            </a:r>
            <a:r>
              <a:rPr lang="tr-TR" sz="2400" spc="-105" dirty="0" smtClean="0">
                <a:solidFill>
                  <a:schemeClr val="tx1">
                    <a:lumMod val="85000"/>
                    <a:lumOff val="15000"/>
                  </a:schemeClr>
                </a:solidFill>
                <a:latin typeface="Comic Sans MS" pitchFamily="66" charset="0"/>
                <a:cs typeface="Arial"/>
              </a:rPr>
              <a:t>aydan </a:t>
            </a:r>
            <a:r>
              <a:rPr lang="tr-TR" sz="2400" spc="-229" dirty="0" smtClean="0">
                <a:solidFill>
                  <a:schemeClr val="tx1">
                    <a:lumMod val="85000"/>
                    <a:lumOff val="15000"/>
                  </a:schemeClr>
                </a:solidFill>
                <a:latin typeface="Comic Sans MS" pitchFamily="66" charset="0"/>
                <a:cs typeface="Arial"/>
              </a:rPr>
              <a:t>1 </a:t>
            </a:r>
            <a:r>
              <a:rPr lang="tr-TR" sz="2400" spc="-65" dirty="0" smtClean="0">
                <a:solidFill>
                  <a:schemeClr val="tx1">
                    <a:lumMod val="85000"/>
                    <a:lumOff val="15000"/>
                  </a:schemeClr>
                </a:solidFill>
                <a:latin typeface="Comic Sans MS" pitchFamily="66" charset="0"/>
                <a:cs typeface="Arial"/>
              </a:rPr>
              <a:t>yıla </a:t>
            </a:r>
            <a:r>
              <a:rPr lang="tr-TR" sz="2400" spc="-95" dirty="0" smtClean="0">
                <a:solidFill>
                  <a:schemeClr val="tx1">
                    <a:lumMod val="85000"/>
                    <a:lumOff val="15000"/>
                  </a:schemeClr>
                </a:solidFill>
                <a:latin typeface="Comic Sans MS" pitchFamily="66" charset="0"/>
                <a:cs typeface="Arial"/>
              </a:rPr>
              <a:t>kadar </a:t>
            </a:r>
            <a:r>
              <a:rPr lang="tr-TR" sz="2400" spc="-100" dirty="0" smtClean="0">
                <a:solidFill>
                  <a:schemeClr val="tx1">
                    <a:lumMod val="85000"/>
                    <a:lumOff val="15000"/>
                  </a:schemeClr>
                </a:solidFill>
                <a:latin typeface="Comic Sans MS" pitchFamily="66" charset="0"/>
                <a:cs typeface="Arial"/>
              </a:rPr>
              <a:t>hapis </a:t>
            </a:r>
            <a:r>
              <a:rPr lang="tr-TR" sz="2400" spc="-170" dirty="0" smtClean="0">
                <a:solidFill>
                  <a:schemeClr val="tx1">
                    <a:lumMod val="85000"/>
                    <a:lumOff val="15000"/>
                  </a:schemeClr>
                </a:solidFill>
                <a:latin typeface="Comic Sans MS" pitchFamily="66" charset="0"/>
                <a:cs typeface="Arial"/>
              </a:rPr>
              <a:t>cezası </a:t>
            </a:r>
            <a:r>
              <a:rPr lang="tr-TR" sz="2400" spc="-25" dirty="0" smtClean="0">
                <a:solidFill>
                  <a:schemeClr val="tx1">
                    <a:lumMod val="85000"/>
                    <a:lumOff val="15000"/>
                  </a:schemeClr>
                </a:solidFill>
                <a:latin typeface="Comic Sans MS" pitchFamily="66" charset="0"/>
                <a:cs typeface="Arial"/>
              </a:rPr>
              <a:t>ile</a:t>
            </a:r>
            <a:r>
              <a:rPr lang="tr-TR" sz="2400" spc="-100" dirty="0" smtClean="0">
                <a:solidFill>
                  <a:schemeClr val="tx1">
                    <a:lumMod val="85000"/>
                    <a:lumOff val="15000"/>
                  </a:schemeClr>
                </a:solidFill>
                <a:latin typeface="Comic Sans MS" pitchFamily="66" charset="0"/>
                <a:cs typeface="Arial"/>
              </a:rPr>
              <a:t> </a:t>
            </a:r>
            <a:r>
              <a:rPr lang="tr-TR" sz="2400" spc="-85" dirty="0" smtClean="0">
                <a:solidFill>
                  <a:schemeClr val="tx1">
                    <a:lumMod val="85000"/>
                    <a:lumOff val="15000"/>
                  </a:schemeClr>
                </a:solidFill>
                <a:latin typeface="Comic Sans MS" pitchFamily="66" charset="0"/>
                <a:cs typeface="Arial"/>
              </a:rPr>
              <a:t>cezalandırılır</a:t>
            </a:r>
          </a:p>
          <a:p>
            <a:pPr>
              <a:buFont typeface="Wingdings" pitchFamily="2" charset="2"/>
              <a:buChar char="Ø"/>
            </a:pPr>
            <a:r>
              <a:rPr lang="tr-TR" sz="2400" spc="-85" dirty="0" smtClean="0">
                <a:solidFill>
                  <a:schemeClr val="tx1">
                    <a:lumMod val="85000"/>
                    <a:lumOff val="15000"/>
                  </a:schemeClr>
                </a:solidFill>
                <a:latin typeface="Comic Sans MS" pitchFamily="66" charset="0"/>
                <a:cs typeface="Arial"/>
              </a:rPr>
              <a:t>(Madde 226) Müstehcen görüntü,yazı veya sözleri içeren görüntülerin üretiminde çocukları kullanan kişi 5 yıldan 10 yıla kadar hapis ve 5000 güne kadar adli para cezası ile cezalandırılır.</a:t>
            </a:r>
          </a:p>
          <a:p>
            <a:pPr>
              <a:buFont typeface="Wingdings" pitchFamily="2" charset="2"/>
              <a:buChar char="Ø"/>
            </a:pPr>
            <a:r>
              <a:rPr lang="tr-TR" sz="2400" spc="-320" dirty="0" smtClean="0">
                <a:solidFill>
                  <a:schemeClr val="tx1">
                    <a:lumMod val="85000"/>
                    <a:lumOff val="15000"/>
                  </a:schemeClr>
                </a:solidFill>
                <a:latin typeface="Comic Sans MS" pitchFamily="66" charset="0"/>
                <a:cs typeface="Arial"/>
              </a:rPr>
              <a:t>Ç</a:t>
            </a:r>
            <a:r>
              <a:rPr lang="tr-TR" sz="2400" spc="-75" dirty="0" smtClean="0">
                <a:solidFill>
                  <a:schemeClr val="tx1">
                    <a:lumMod val="85000"/>
                    <a:lumOff val="15000"/>
                  </a:schemeClr>
                </a:solidFill>
                <a:latin typeface="Comic Sans MS" pitchFamily="66" charset="0"/>
                <a:cs typeface="Arial"/>
              </a:rPr>
              <a:t>o</a:t>
            </a:r>
            <a:r>
              <a:rPr lang="tr-TR" sz="2400" spc="-155" dirty="0" smtClean="0">
                <a:solidFill>
                  <a:schemeClr val="tx1">
                    <a:lumMod val="85000"/>
                    <a:lumOff val="15000"/>
                  </a:schemeClr>
                </a:solidFill>
                <a:latin typeface="Comic Sans MS" pitchFamily="66" charset="0"/>
                <a:cs typeface="Arial"/>
              </a:rPr>
              <a:t>c</a:t>
            </a:r>
            <a:r>
              <a:rPr lang="tr-TR" sz="2400" spc="-75" dirty="0" smtClean="0">
                <a:solidFill>
                  <a:schemeClr val="tx1">
                    <a:lumMod val="85000"/>
                    <a:lumOff val="15000"/>
                  </a:schemeClr>
                </a:solidFill>
                <a:latin typeface="Comic Sans MS" pitchFamily="66" charset="0"/>
                <a:cs typeface="Arial"/>
              </a:rPr>
              <a:t>u</a:t>
            </a:r>
            <a:r>
              <a:rPr lang="tr-TR" sz="2400" spc="-70" dirty="0" smtClean="0">
                <a:solidFill>
                  <a:schemeClr val="tx1">
                    <a:lumMod val="85000"/>
                    <a:lumOff val="15000"/>
                  </a:schemeClr>
                </a:solidFill>
                <a:latin typeface="Comic Sans MS" pitchFamily="66" charset="0"/>
                <a:cs typeface="Arial"/>
              </a:rPr>
              <a:t>ğ</a:t>
            </a:r>
            <a:r>
              <a:rPr lang="tr-TR" sz="2400" spc="-85" dirty="0" smtClean="0">
                <a:solidFill>
                  <a:schemeClr val="tx1">
                    <a:lumMod val="85000"/>
                    <a:lumOff val="15000"/>
                  </a:schemeClr>
                </a:solidFill>
                <a:latin typeface="Comic Sans MS" pitchFamily="66" charset="0"/>
                <a:cs typeface="Arial"/>
              </a:rPr>
              <a:t>u </a:t>
            </a:r>
            <a:r>
              <a:rPr lang="tr-TR" sz="2400" spc="110" dirty="0" err="1" smtClean="0">
                <a:solidFill>
                  <a:schemeClr val="tx1">
                    <a:lumMod val="85000"/>
                    <a:lumOff val="15000"/>
                  </a:schemeClr>
                </a:solidFill>
                <a:latin typeface="Comic Sans MS" pitchFamily="66" charset="0"/>
                <a:cs typeface="Arial"/>
              </a:rPr>
              <a:t>f</a:t>
            </a:r>
            <a:r>
              <a:rPr lang="tr-TR" sz="2400" spc="-75" dirty="0" err="1" smtClean="0">
                <a:solidFill>
                  <a:schemeClr val="tx1">
                    <a:lumMod val="85000"/>
                    <a:lumOff val="15000"/>
                  </a:schemeClr>
                </a:solidFill>
                <a:latin typeface="Comic Sans MS" pitchFamily="66" charset="0"/>
                <a:cs typeface="Arial"/>
              </a:rPr>
              <a:t>uhu</a:t>
            </a:r>
            <a:r>
              <a:rPr lang="tr-TR" sz="2400" spc="-254" dirty="0" err="1" smtClean="0">
                <a:solidFill>
                  <a:schemeClr val="tx1">
                    <a:lumMod val="85000"/>
                    <a:lumOff val="15000"/>
                  </a:schemeClr>
                </a:solidFill>
                <a:latin typeface="Comic Sans MS" pitchFamily="66" charset="0"/>
                <a:cs typeface="Arial"/>
              </a:rPr>
              <a:t>ş</a:t>
            </a:r>
            <a:r>
              <a:rPr lang="tr-TR" sz="2400" spc="-140" dirty="0" err="1" smtClean="0">
                <a:solidFill>
                  <a:schemeClr val="tx1">
                    <a:lumMod val="85000"/>
                    <a:lumOff val="15000"/>
                  </a:schemeClr>
                </a:solidFill>
                <a:latin typeface="Comic Sans MS" pitchFamily="66" charset="0"/>
                <a:cs typeface="Arial"/>
              </a:rPr>
              <a:t>a</a:t>
            </a:r>
            <a:r>
              <a:rPr lang="tr-TR" sz="2400" spc="-140" dirty="0" smtClean="0">
                <a:solidFill>
                  <a:schemeClr val="tx1">
                    <a:lumMod val="85000"/>
                    <a:lumOff val="15000"/>
                  </a:schemeClr>
                </a:solidFill>
                <a:latin typeface="Comic Sans MS" pitchFamily="66" charset="0"/>
                <a:cs typeface="Arial"/>
              </a:rPr>
              <a:t> </a:t>
            </a:r>
            <a:r>
              <a:rPr lang="tr-TR" sz="2400" spc="114" dirty="0" smtClean="0">
                <a:solidFill>
                  <a:schemeClr val="tx1">
                    <a:lumMod val="85000"/>
                    <a:lumOff val="15000"/>
                  </a:schemeClr>
                </a:solidFill>
                <a:latin typeface="Comic Sans MS" pitchFamily="66" charset="0"/>
                <a:cs typeface="Arial"/>
              </a:rPr>
              <a:t>t</a:t>
            </a:r>
            <a:r>
              <a:rPr lang="tr-TR" sz="2400" spc="-70" dirty="0" smtClean="0">
                <a:solidFill>
                  <a:schemeClr val="tx1">
                    <a:lumMod val="85000"/>
                    <a:lumOff val="15000"/>
                  </a:schemeClr>
                </a:solidFill>
                <a:latin typeface="Comic Sans MS" pitchFamily="66" charset="0"/>
                <a:cs typeface="Arial"/>
              </a:rPr>
              <a:t>e</a:t>
            </a:r>
            <a:r>
              <a:rPr lang="tr-TR" sz="2400" spc="-254" dirty="0" smtClean="0">
                <a:solidFill>
                  <a:schemeClr val="tx1">
                    <a:lumMod val="85000"/>
                    <a:lumOff val="15000"/>
                  </a:schemeClr>
                </a:solidFill>
                <a:latin typeface="Comic Sans MS" pitchFamily="66" charset="0"/>
                <a:cs typeface="Arial"/>
              </a:rPr>
              <a:t>ş</a:t>
            </a:r>
            <a:r>
              <a:rPr lang="tr-TR" sz="2400" spc="-50" dirty="0" smtClean="0">
                <a:solidFill>
                  <a:schemeClr val="tx1">
                    <a:lumMod val="85000"/>
                    <a:lumOff val="15000"/>
                  </a:schemeClr>
                </a:solidFill>
                <a:latin typeface="Comic Sans MS" pitchFamily="66" charset="0"/>
                <a:cs typeface="Arial"/>
              </a:rPr>
              <a:t>v</a:t>
            </a:r>
            <a:r>
              <a:rPr lang="tr-TR" sz="2400" spc="30" dirty="0" smtClean="0">
                <a:solidFill>
                  <a:schemeClr val="tx1">
                    <a:lumMod val="85000"/>
                    <a:lumOff val="15000"/>
                  </a:schemeClr>
                </a:solidFill>
                <a:latin typeface="Comic Sans MS" pitchFamily="66" charset="0"/>
                <a:cs typeface="Arial"/>
              </a:rPr>
              <a:t>i</a:t>
            </a:r>
            <a:r>
              <a:rPr lang="tr-TR" sz="2400" spc="-30" dirty="0" smtClean="0">
                <a:solidFill>
                  <a:schemeClr val="tx1">
                    <a:lumMod val="85000"/>
                    <a:lumOff val="15000"/>
                  </a:schemeClr>
                </a:solidFill>
                <a:latin typeface="Comic Sans MS" pitchFamily="66" charset="0"/>
                <a:cs typeface="Arial"/>
              </a:rPr>
              <a:t>k </a:t>
            </a:r>
            <a:r>
              <a:rPr lang="tr-TR" sz="2400" spc="-170" dirty="0" smtClean="0">
                <a:solidFill>
                  <a:schemeClr val="tx1">
                    <a:lumMod val="85000"/>
                    <a:lumOff val="15000"/>
                  </a:schemeClr>
                </a:solidFill>
                <a:latin typeface="Comic Sans MS" pitchFamily="66" charset="0"/>
                <a:cs typeface="Arial"/>
              </a:rPr>
              <a:t>e</a:t>
            </a:r>
            <a:r>
              <a:rPr lang="tr-TR" sz="2400" spc="-70" dirty="0" smtClean="0">
                <a:solidFill>
                  <a:schemeClr val="tx1">
                    <a:lumMod val="85000"/>
                    <a:lumOff val="15000"/>
                  </a:schemeClr>
                </a:solidFill>
                <a:latin typeface="Comic Sans MS" pitchFamily="66" charset="0"/>
                <a:cs typeface="Arial"/>
              </a:rPr>
              <a:t>de</a:t>
            </a:r>
            <a:r>
              <a:rPr lang="tr-TR" sz="2400" spc="-75" dirty="0" smtClean="0">
                <a:solidFill>
                  <a:schemeClr val="tx1">
                    <a:lumMod val="85000"/>
                    <a:lumOff val="15000"/>
                  </a:schemeClr>
                </a:solidFill>
                <a:latin typeface="Comic Sans MS" pitchFamily="66" charset="0"/>
                <a:cs typeface="Arial"/>
              </a:rPr>
              <a:t>n</a:t>
            </a:r>
            <a:r>
              <a:rPr lang="tr-TR" sz="2400" spc="-30" dirty="0" smtClean="0">
                <a:solidFill>
                  <a:schemeClr val="tx1">
                    <a:lumMod val="85000"/>
                    <a:lumOff val="15000"/>
                  </a:schemeClr>
                </a:solidFill>
                <a:latin typeface="Comic Sans MS" pitchFamily="66" charset="0"/>
                <a:cs typeface="Arial"/>
              </a:rPr>
              <a:t>,</a:t>
            </a:r>
            <a:r>
              <a:rPr lang="tr-TR" sz="2400" spc="-70" dirty="0" smtClean="0">
                <a:solidFill>
                  <a:schemeClr val="tx1">
                    <a:lumMod val="85000"/>
                    <a:lumOff val="15000"/>
                  </a:schemeClr>
                </a:solidFill>
                <a:latin typeface="Comic Sans MS" pitchFamily="66" charset="0"/>
                <a:cs typeface="Arial"/>
              </a:rPr>
              <a:t>b</a:t>
            </a:r>
            <a:r>
              <a:rPr lang="tr-TR" sz="2400" spc="-75" dirty="0" smtClean="0">
                <a:solidFill>
                  <a:schemeClr val="tx1">
                    <a:lumMod val="85000"/>
                    <a:lumOff val="15000"/>
                  </a:schemeClr>
                </a:solidFill>
                <a:latin typeface="Comic Sans MS" pitchFamily="66" charset="0"/>
                <a:cs typeface="Arial"/>
              </a:rPr>
              <a:t>unu</a:t>
            </a:r>
            <a:r>
              <a:rPr lang="tr-TR" sz="2400" spc="-65" dirty="0" smtClean="0">
                <a:solidFill>
                  <a:schemeClr val="tx1">
                    <a:lumMod val="85000"/>
                    <a:lumOff val="15000"/>
                  </a:schemeClr>
                </a:solidFill>
                <a:latin typeface="Comic Sans MS" pitchFamily="66" charset="0"/>
                <a:cs typeface="Arial"/>
              </a:rPr>
              <a:t>n yolunu kolaylaştıran,bu maksatla tedarik eden veya barındıran ya da çocuğun </a:t>
            </a:r>
            <a:r>
              <a:rPr lang="tr-TR" sz="2400" spc="-65" dirty="0" err="1" smtClean="0">
                <a:solidFill>
                  <a:schemeClr val="tx1">
                    <a:lumMod val="85000"/>
                    <a:lumOff val="15000"/>
                  </a:schemeClr>
                </a:solidFill>
                <a:latin typeface="Comic Sans MS" pitchFamily="66" charset="0"/>
                <a:cs typeface="Arial"/>
              </a:rPr>
              <a:t>fuhuşuna</a:t>
            </a:r>
            <a:r>
              <a:rPr lang="tr-TR" sz="2400" spc="-65" dirty="0" smtClean="0">
                <a:solidFill>
                  <a:schemeClr val="tx1">
                    <a:lumMod val="85000"/>
                    <a:lumOff val="15000"/>
                  </a:schemeClr>
                </a:solidFill>
                <a:latin typeface="Comic Sans MS" pitchFamily="66" charset="0"/>
                <a:cs typeface="Arial"/>
              </a:rPr>
              <a:t> aracılık eden kişi 4 yıldan 10 yıla kadar hapis ve 5000 güne kadar adli para cezası ile cezalandırılır.</a:t>
            </a:r>
          </a:p>
          <a:p>
            <a:pPr>
              <a:buFont typeface="Wingdings" pitchFamily="2" charset="2"/>
              <a:buChar char="Ø"/>
            </a:pPr>
            <a:endParaRPr lang="tr-TR" sz="2400" spc="-65" dirty="0" smtClean="0">
              <a:solidFill>
                <a:srgbClr val="1A606E"/>
              </a:solidFill>
              <a:latin typeface="Comic Sans MS" pitchFamily="66" charset="0"/>
              <a:cs typeface="Arial"/>
            </a:endParaRPr>
          </a:p>
          <a:p>
            <a:pPr>
              <a:buFont typeface="Wingdings" pitchFamily="2" charset="2"/>
              <a:buChar char="Ø"/>
            </a:pPr>
            <a:endParaRPr lang="tr-TR" sz="2400" spc="-65" dirty="0" smtClean="0">
              <a:solidFill>
                <a:srgbClr val="1A606E"/>
              </a:solidFill>
              <a:latin typeface="Comic Sans MS" pitchFamily="66" charset="0"/>
              <a:cs typeface="Arial"/>
            </a:endParaRPr>
          </a:p>
          <a:p>
            <a:pPr>
              <a:buFont typeface="Wingdings" pitchFamily="2" charset="2"/>
              <a:buChar char="Ø"/>
            </a:pPr>
            <a:endParaRPr lang="tr-TR" sz="2400" spc="-65" dirty="0" smtClean="0">
              <a:solidFill>
                <a:srgbClr val="1A606E"/>
              </a:solidFill>
              <a:latin typeface="Comic Sans MS" pitchFamily="66" charset="0"/>
              <a:cs typeface="Arial"/>
            </a:endParaRPr>
          </a:p>
          <a:p>
            <a:pPr>
              <a:buFont typeface="Wingdings" pitchFamily="2" charset="2"/>
              <a:buChar char="Ø"/>
            </a:pPr>
            <a:endParaRPr lang="tr-TR" sz="2400" spc="-65" dirty="0" smtClean="0">
              <a:solidFill>
                <a:srgbClr val="1A606E"/>
              </a:solidFill>
              <a:latin typeface="Comic Sans MS" pitchFamily="66" charset="0"/>
              <a:cs typeface="Arial"/>
            </a:endParaRPr>
          </a:p>
          <a:p>
            <a:pPr>
              <a:buFont typeface="Wingdings" pitchFamily="2" charset="2"/>
              <a:buChar char="Ø"/>
            </a:pPr>
            <a:endParaRPr lang="tr-TR" sz="2400" dirty="0" smtClean="0">
              <a:latin typeface="Comic Sans MS" pitchFamily="66" charset="0"/>
              <a:cs typeface="Arial"/>
            </a:endParaRPr>
          </a:p>
          <a:p>
            <a:pPr>
              <a:buFont typeface="Wingdings" pitchFamily="2" charset="2"/>
              <a:buChar char="Ø"/>
            </a:pPr>
            <a:endParaRPr lang="tr-TR" sz="2400" dirty="0" smtClean="0">
              <a:latin typeface="Comic Sans MS" pitchFamily="66" charset="0"/>
              <a:cs typeface="Arial"/>
            </a:endParaRPr>
          </a:p>
          <a:p>
            <a:pPr>
              <a:buFont typeface="Wingdings" pitchFamily="2" charset="2"/>
              <a:buChar char="Ø"/>
            </a:pPr>
            <a:endParaRPr lang="tr-TR" dirty="0" smtClean="0">
              <a:latin typeface="Arial"/>
              <a:cs typeface="Arial"/>
            </a:endParaRPr>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214290"/>
            <a:ext cx="8686800" cy="928694"/>
          </a:xfrm>
        </p:spPr>
        <p:txBody>
          <a:bodyPr>
            <a:normAutofit fontScale="90000"/>
          </a:bodyPr>
          <a:lstStyle/>
          <a:p>
            <a:r>
              <a:rPr lang="tr-TR" spc="-280" dirty="0" smtClean="0">
                <a:solidFill>
                  <a:srgbClr val="C00000"/>
                </a:solidFill>
                <a:latin typeface="Comic Sans MS" pitchFamily="66" charset="0"/>
              </a:rPr>
              <a:t>5237</a:t>
            </a:r>
            <a:r>
              <a:rPr lang="tr-TR" spc="-360" dirty="0" smtClean="0">
                <a:solidFill>
                  <a:srgbClr val="C00000"/>
                </a:solidFill>
                <a:latin typeface="Comic Sans MS" pitchFamily="66" charset="0"/>
              </a:rPr>
              <a:t> </a:t>
            </a:r>
            <a:r>
              <a:rPr lang="tr-TR" spc="-135" dirty="0" err="1" smtClean="0">
                <a:solidFill>
                  <a:srgbClr val="C00000"/>
                </a:solidFill>
                <a:latin typeface="Comic Sans MS" pitchFamily="66" charset="0"/>
              </a:rPr>
              <a:t>SayIlI</a:t>
            </a:r>
            <a:r>
              <a:rPr lang="tr-TR" spc="-490" dirty="0" smtClean="0">
                <a:solidFill>
                  <a:srgbClr val="C00000"/>
                </a:solidFill>
                <a:latin typeface="Comic Sans MS" pitchFamily="66" charset="0"/>
              </a:rPr>
              <a:t> </a:t>
            </a:r>
            <a:r>
              <a:rPr lang="tr-TR" spc="-125" dirty="0" smtClean="0">
                <a:solidFill>
                  <a:srgbClr val="C00000"/>
                </a:solidFill>
                <a:latin typeface="Comic Sans MS" pitchFamily="66" charset="0"/>
              </a:rPr>
              <a:t>Türk</a:t>
            </a:r>
            <a:r>
              <a:rPr lang="tr-TR" spc="-330" dirty="0" smtClean="0">
                <a:solidFill>
                  <a:srgbClr val="C00000"/>
                </a:solidFill>
                <a:latin typeface="Comic Sans MS" pitchFamily="66" charset="0"/>
              </a:rPr>
              <a:t> </a:t>
            </a:r>
            <a:r>
              <a:rPr lang="tr-TR" spc="-240" dirty="0" smtClean="0">
                <a:solidFill>
                  <a:srgbClr val="C00000"/>
                </a:solidFill>
                <a:latin typeface="Comic Sans MS" pitchFamily="66" charset="0"/>
              </a:rPr>
              <a:t>Ceza </a:t>
            </a:r>
            <a:r>
              <a:rPr lang="tr-TR" spc="-135" dirty="0" smtClean="0">
                <a:solidFill>
                  <a:srgbClr val="C00000"/>
                </a:solidFill>
                <a:latin typeface="Comic Sans MS" pitchFamily="66" charset="0"/>
              </a:rPr>
              <a:t>Kanunu</a:t>
            </a:r>
            <a:r>
              <a:rPr lang="tr-TR" spc="-220" dirty="0" smtClean="0">
                <a:solidFill>
                  <a:srgbClr val="C00000"/>
                </a:solidFill>
                <a:latin typeface="Comic Sans MS" pitchFamily="66" charset="0"/>
              </a:rPr>
              <a:t> </a:t>
            </a:r>
            <a:r>
              <a:rPr lang="tr-TR" spc="-90" dirty="0" smtClean="0">
                <a:solidFill>
                  <a:srgbClr val="C00000"/>
                </a:solidFill>
                <a:latin typeface="Comic Sans MS" pitchFamily="66" charset="0"/>
              </a:rPr>
              <a:t>Madde  </a:t>
            </a:r>
            <a:r>
              <a:rPr lang="tr-TR" spc="-280" dirty="0" smtClean="0">
                <a:solidFill>
                  <a:srgbClr val="C00000"/>
                </a:solidFill>
                <a:latin typeface="Comic Sans MS" pitchFamily="66" charset="0"/>
              </a:rPr>
              <a:t>103</a:t>
            </a:r>
            <a:endParaRPr lang="tr-TR" dirty="0">
              <a:solidFill>
                <a:srgbClr val="C00000"/>
              </a:solidFill>
              <a:latin typeface="Comic Sans MS" pitchFamily="66" charset="0"/>
            </a:endParaRPr>
          </a:p>
        </p:txBody>
      </p:sp>
      <p:sp>
        <p:nvSpPr>
          <p:cNvPr id="3" name="2 İçerik Yer Tutucusu"/>
          <p:cNvSpPr>
            <a:spLocks noGrp="1"/>
          </p:cNvSpPr>
          <p:nvPr>
            <p:ph idx="1"/>
          </p:nvPr>
        </p:nvSpPr>
        <p:spPr/>
        <p:txBody>
          <a:bodyPr>
            <a:normAutofit/>
          </a:bodyPr>
          <a:lstStyle/>
          <a:p>
            <a:pPr>
              <a:buFont typeface="Wingdings" pitchFamily="2" charset="2"/>
              <a:buChar char="Ø"/>
            </a:pPr>
            <a:r>
              <a:rPr lang="tr-TR" sz="2400" spc="-185" dirty="0" smtClean="0">
                <a:solidFill>
                  <a:schemeClr val="tx1">
                    <a:lumMod val="85000"/>
                    <a:lumOff val="15000"/>
                  </a:schemeClr>
                </a:solidFill>
                <a:latin typeface="Comic Sans MS" pitchFamily="66" charset="0"/>
                <a:cs typeface="Arial"/>
              </a:rPr>
              <a:t>1</a:t>
            </a:r>
            <a:r>
              <a:rPr lang="tr-TR" sz="2400" spc="-65" dirty="0" smtClean="0">
                <a:solidFill>
                  <a:schemeClr val="tx1">
                    <a:lumMod val="85000"/>
                    <a:lumOff val="15000"/>
                  </a:schemeClr>
                </a:solidFill>
                <a:latin typeface="Comic Sans MS" pitchFamily="66" charset="0"/>
                <a:cs typeface="Arial"/>
              </a:rPr>
              <a:t>)</a:t>
            </a:r>
            <a:r>
              <a:rPr lang="tr-TR" sz="2400" dirty="0" smtClean="0">
                <a:solidFill>
                  <a:schemeClr val="tx1">
                    <a:lumMod val="85000"/>
                    <a:lumOff val="15000"/>
                  </a:schemeClr>
                </a:solidFill>
                <a:latin typeface="Comic Sans MS" pitchFamily="66" charset="0"/>
                <a:cs typeface="Arial"/>
              </a:rPr>
              <a:t>	</a:t>
            </a:r>
            <a:r>
              <a:rPr lang="tr-TR" sz="2400" spc="-370" dirty="0" smtClean="0">
                <a:solidFill>
                  <a:schemeClr val="tx1">
                    <a:lumMod val="85000"/>
                    <a:lumOff val="15000"/>
                  </a:schemeClr>
                </a:solidFill>
                <a:latin typeface="Comic Sans MS" pitchFamily="66" charset="0"/>
                <a:cs typeface="Arial"/>
              </a:rPr>
              <a:t>Ç</a:t>
            </a:r>
            <a:r>
              <a:rPr lang="tr-TR" sz="2400" spc="15" dirty="0" smtClean="0">
                <a:solidFill>
                  <a:schemeClr val="tx1">
                    <a:lumMod val="85000"/>
                    <a:lumOff val="15000"/>
                  </a:schemeClr>
                </a:solidFill>
                <a:latin typeface="Comic Sans MS" pitchFamily="66" charset="0"/>
                <a:cs typeface="Arial"/>
              </a:rPr>
              <a:t>o</a:t>
            </a:r>
            <a:r>
              <a:rPr lang="tr-TR" sz="2400" spc="-155" dirty="0" smtClean="0">
                <a:solidFill>
                  <a:schemeClr val="tx1">
                    <a:lumMod val="85000"/>
                    <a:lumOff val="15000"/>
                  </a:schemeClr>
                </a:solidFill>
                <a:latin typeface="Comic Sans MS" pitchFamily="66" charset="0"/>
                <a:cs typeface="Arial"/>
              </a:rPr>
              <a:t>c</a:t>
            </a:r>
            <a:r>
              <a:rPr lang="tr-TR" sz="2400" spc="15" dirty="0" smtClean="0">
                <a:solidFill>
                  <a:schemeClr val="tx1">
                    <a:lumMod val="85000"/>
                    <a:lumOff val="15000"/>
                  </a:schemeClr>
                </a:solidFill>
                <a:latin typeface="Comic Sans MS" pitchFamily="66" charset="0"/>
                <a:cs typeface="Arial"/>
              </a:rPr>
              <a:t>u</a:t>
            </a:r>
            <a:r>
              <a:rPr lang="tr-TR" sz="2400" spc="-80" dirty="0" smtClean="0">
                <a:solidFill>
                  <a:schemeClr val="tx1">
                    <a:lumMod val="85000"/>
                    <a:lumOff val="15000"/>
                  </a:schemeClr>
                </a:solidFill>
                <a:latin typeface="Comic Sans MS" pitchFamily="66" charset="0"/>
                <a:cs typeface="Arial"/>
              </a:rPr>
              <a:t>ğ</a:t>
            </a:r>
            <a:r>
              <a:rPr lang="tr-TR" sz="2400" spc="-30" dirty="0" smtClean="0">
                <a:solidFill>
                  <a:schemeClr val="tx1">
                    <a:lumMod val="85000"/>
                    <a:lumOff val="15000"/>
                  </a:schemeClr>
                </a:solidFill>
                <a:latin typeface="Comic Sans MS" pitchFamily="66" charset="0"/>
                <a:cs typeface="Arial"/>
              </a:rPr>
              <a:t>u</a:t>
            </a:r>
            <a:r>
              <a:rPr lang="tr-TR" sz="2400" dirty="0" smtClean="0">
                <a:solidFill>
                  <a:schemeClr val="tx1">
                    <a:lumMod val="85000"/>
                    <a:lumOff val="15000"/>
                  </a:schemeClr>
                </a:solidFill>
                <a:latin typeface="Comic Sans MS" pitchFamily="66" charset="0"/>
                <a:cs typeface="Arial"/>
              </a:rPr>
              <a:t>	</a:t>
            </a:r>
            <a:r>
              <a:rPr lang="tr-TR" sz="2400" dirty="0" smtClean="0">
                <a:solidFill>
                  <a:schemeClr val="tx1">
                    <a:lumMod val="85000"/>
                    <a:lumOff val="15000"/>
                  </a:schemeClr>
                </a:solidFill>
                <a:latin typeface="Comic Sans MS" pitchFamily="66" charset="0"/>
                <a:cs typeface="Arial"/>
              </a:rPr>
              <a:t> </a:t>
            </a:r>
            <a:r>
              <a:rPr lang="tr-TR" sz="2400" spc="-254" dirty="0" smtClean="0">
                <a:solidFill>
                  <a:schemeClr val="tx1">
                    <a:lumMod val="85000"/>
                    <a:lumOff val="15000"/>
                  </a:schemeClr>
                </a:solidFill>
                <a:latin typeface="Comic Sans MS" pitchFamily="66" charset="0"/>
                <a:cs typeface="Arial"/>
              </a:rPr>
              <a:t>c</a:t>
            </a:r>
            <a:r>
              <a:rPr lang="tr-TR" sz="2400" spc="85" dirty="0" smtClean="0">
                <a:solidFill>
                  <a:schemeClr val="tx1">
                    <a:lumMod val="85000"/>
                    <a:lumOff val="15000"/>
                  </a:schemeClr>
                </a:solidFill>
                <a:latin typeface="Comic Sans MS" pitchFamily="66" charset="0"/>
                <a:cs typeface="Arial"/>
              </a:rPr>
              <a:t>i</a:t>
            </a:r>
            <a:r>
              <a:rPr lang="tr-TR" sz="2400" spc="15" dirty="0" smtClean="0">
                <a:solidFill>
                  <a:schemeClr val="tx1">
                    <a:lumMod val="85000"/>
                    <a:lumOff val="15000"/>
                  </a:schemeClr>
                </a:solidFill>
                <a:latin typeface="Comic Sans MS" pitchFamily="66" charset="0"/>
                <a:cs typeface="Arial"/>
              </a:rPr>
              <a:t>n</a:t>
            </a:r>
            <a:r>
              <a:rPr lang="tr-TR" sz="2400" spc="-254" dirty="0" smtClean="0">
                <a:solidFill>
                  <a:schemeClr val="tx1">
                    <a:lumMod val="85000"/>
                    <a:lumOff val="15000"/>
                  </a:schemeClr>
                </a:solidFill>
                <a:latin typeface="Comic Sans MS" pitchFamily="66" charset="0"/>
                <a:cs typeface="Arial"/>
              </a:rPr>
              <a:t>s</a:t>
            </a:r>
            <a:r>
              <a:rPr lang="tr-TR" sz="2400" spc="-80" dirty="0" smtClean="0">
                <a:solidFill>
                  <a:schemeClr val="tx1">
                    <a:lumMod val="85000"/>
                    <a:lumOff val="15000"/>
                  </a:schemeClr>
                </a:solidFill>
                <a:latin typeface="Comic Sans MS" pitchFamily="66" charset="0"/>
                <a:cs typeface="Arial"/>
              </a:rPr>
              <a:t>e</a:t>
            </a:r>
            <a:r>
              <a:rPr lang="tr-TR" sz="2400" spc="65" dirty="0" smtClean="0">
                <a:solidFill>
                  <a:schemeClr val="tx1">
                    <a:lumMod val="85000"/>
                    <a:lumOff val="15000"/>
                  </a:schemeClr>
                </a:solidFill>
                <a:latin typeface="Comic Sans MS" pitchFamily="66" charset="0"/>
                <a:cs typeface="Arial"/>
              </a:rPr>
              <a:t>l</a:t>
            </a:r>
            <a:r>
              <a:rPr lang="tr-TR" sz="2400" dirty="0" smtClean="0">
                <a:solidFill>
                  <a:schemeClr val="tx1">
                    <a:lumMod val="85000"/>
                    <a:lumOff val="15000"/>
                  </a:schemeClr>
                </a:solidFill>
                <a:latin typeface="Comic Sans MS" pitchFamily="66" charset="0"/>
                <a:cs typeface="Arial"/>
              </a:rPr>
              <a:t>	</a:t>
            </a:r>
            <a:r>
              <a:rPr lang="tr-TR" sz="2400" spc="45" dirty="0" smtClean="0">
                <a:solidFill>
                  <a:schemeClr val="tx1">
                    <a:lumMod val="85000"/>
                    <a:lumOff val="15000"/>
                  </a:schemeClr>
                </a:solidFill>
                <a:latin typeface="Comic Sans MS" pitchFamily="66" charset="0"/>
                <a:cs typeface="Arial"/>
              </a:rPr>
              <a:t>y</a:t>
            </a:r>
            <a:r>
              <a:rPr lang="tr-TR" sz="2400" spc="-85" dirty="0" smtClean="0">
                <a:solidFill>
                  <a:schemeClr val="tx1">
                    <a:lumMod val="85000"/>
                    <a:lumOff val="15000"/>
                  </a:schemeClr>
                </a:solidFill>
                <a:latin typeface="Comic Sans MS" pitchFamily="66" charset="0"/>
                <a:cs typeface="Arial"/>
              </a:rPr>
              <a:t>ö</a:t>
            </a:r>
            <a:r>
              <a:rPr lang="tr-TR" sz="2400" spc="15" dirty="0" smtClean="0">
                <a:solidFill>
                  <a:schemeClr val="tx1">
                    <a:lumMod val="85000"/>
                    <a:lumOff val="15000"/>
                  </a:schemeClr>
                </a:solidFill>
                <a:latin typeface="Comic Sans MS" pitchFamily="66" charset="0"/>
                <a:cs typeface="Arial"/>
              </a:rPr>
              <a:t>nd</a:t>
            </a:r>
            <a:r>
              <a:rPr lang="tr-TR" sz="2400" spc="-180" dirty="0" smtClean="0">
                <a:solidFill>
                  <a:schemeClr val="tx1">
                    <a:lumMod val="85000"/>
                    <a:lumOff val="15000"/>
                  </a:schemeClr>
                </a:solidFill>
                <a:latin typeface="Comic Sans MS" pitchFamily="66" charset="0"/>
                <a:cs typeface="Arial"/>
              </a:rPr>
              <a:t>e</a:t>
            </a:r>
            <a:r>
              <a:rPr lang="tr-TR" sz="2400" spc="-5" dirty="0" smtClean="0">
                <a:solidFill>
                  <a:schemeClr val="tx1">
                    <a:lumMod val="85000"/>
                    <a:lumOff val="15000"/>
                  </a:schemeClr>
                </a:solidFill>
                <a:latin typeface="Comic Sans MS" pitchFamily="66" charset="0"/>
                <a:cs typeface="Arial"/>
              </a:rPr>
              <a:t>n </a:t>
            </a:r>
            <a:r>
              <a:rPr lang="tr-TR" sz="2400" spc="85" dirty="0" smtClean="0">
                <a:solidFill>
                  <a:schemeClr val="tx1">
                    <a:lumMod val="85000"/>
                    <a:lumOff val="15000"/>
                  </a:schemeClr>
                </a:solidFill>
                <a:latin typeface="Comic Sans MS" pitchFamily="66" charset="0"/>
                <a:cs typeface="Arial"/>
              </a:rPr>
              <a:t>i</a:t>
            </a:r>
            <a:r>
              <a:rPr lang="tr-TR" sz="2400" spc="-155" dirty="0" smtClean="0">
                <a:solidFill>
                  <a:schemeClr val="tx1">
                    <a:lumMod val="85000"/>
                    <a:lumOff val="15000"/>
                  </a:schemeClr>
                </a:solidFill>
                <a:latin typeface="Comic Sans MS" pitchFamily="66" charset="0"/>
                <a:cs typeface="Arial"/>
              </a:rPr>
              <a:t>s</a:t>
            </a:r>
            <a:r>
              <a:rPr lang="tr-TR" sz="2400" spc="155" dirty="0" smtClean="0">
                <a:solidFill>
                  <a:schemeClr val="tx1">
                    <a:lumMod val="85000"/>
                    <a:lumOff val="15000"/>
                  </a:schemeClr>
                </a:solidFill>
                <a:latin typeface="Comic Sans MS" pitchFamily="66" charset="0"/>
                <a:cs typeface="Arial"/>
              </a:rPr>
              <a:t>t</a:t>
            </a:r>
            <a:r>
              <a:rPr lang="tr-TR" sz="2400" spc="85" dirty="0" smtClean="0">
                <a:solidFill>
                  <a:schemeClr val="tx1">
                    <a:lumMod val="85000"/>
                    <a:lumOff val="15000"/>
                  </a:schemeClr>
                </a:solidFill>
                <a:latin typeface="Comic Sans MS" pitchFamily="66" charset="0"/>
                <a:cs typeface="Arial"/>
              </a:rPr>
              <a:t>i</a:t>
            </a:r>
            <a:r>
              <a:rPr lang="tr-TR" sz="2400" spc="-254" dirty="0" smtClean="0">
                <a:solidFill>
                  <a:schemeClr val="tx1">
                    <a:lumMod val="85000"/>
                    <a:lumOff val="15000"/>
                  </a:schemeClr>
                </a:solidFill>
                <a:latin typeface="Comic Sans MS" pitchFamily="66" charset="0"/>
                <a:cs typeface="Arial"/>
              </a:rPr>
              <a:t>s</a:t>
            </a:r>
            <a:r>
              <a:rPr lang="tr-TR" sz="2400" spc="80" dirty="0" smtClean="0">
                <a:solidFill>
                  <a:schemeClr val="tx1">
                    <a:lumMod val="85000"/>
                    <a:lumOff val="15000"/>
                  </a:schemeClr>
                </a:solidFill>
                <a:latin typeface="Comic Sans MS" pitchFamily="66" charset="0"/>
                <a:cs typeface="Arial"/>
              </a:rPr>
              <a:t>m</a:t>
            </a:r>
            <a:r>
              <a:rPr lang="tr-TR" sz="2400" spc="-85" dirty="0" smtClean="0">
                <a:solidFill>
                  <a:schemeClr val="tx1">
                    <a:lumMod val="85000"/>
                    <a:lumOff val="15000"/>
                  </a:schemeClr>
                </a:solidFill>
                <a:latin typeface="Comic Sans MS" pitchFamily="66" charset="0"/>
                <a:cs typeface="Arial"/>
              </a:rPr>
              <a:t>a</a:t>
            </a:r>
            <a:r>
              <a:rPr lang="tr-TR" sz="2400" spc="35" dirty="0" smtClean="0">
                <a:solidFill>
                  <a:schemeClr val="tx1">
                    <a:lumMod val="85000"/>
                    <a:lumOff val="15000"/>
                  </a:schemeClr>
                </a:solidFill>
                <a:latin typeface="Comic Sans MS" pitchFamily="66" charset="0"/>
                <a:cs typeface="Arial"/>
              </a:rPr>
              <a:t>r </a:t>
            </a:r>
            <a:r>
              <a:rPr lang="tr-TR" sz="2400" spc="-80" dirty="0" smtClean="0">
                <a:solidFill>
                  <a:schemeClr val="tx1">
                    <a:lumMod val="85000"/>
                    <a:lumOff val="15000"/>
                  </a:schemeClr>
                </a:solidFill>
                <a:latin typeface="Comic Sans MS" pitchFamily="66" charset="0"/>
                <a:cs typeface="Arial"/>
              </a:rPr>
              <a:t>e</a:t>
            </a:r>
            <a:r>
              <a:rPr lang="tr-TR" sz="2400" spc="-85" dirty="0" smtClean="0">
                <a:solidFill>
                  <a:schemeClr val="tx1">
                    <a:lumMod val="85000"/>
                    <a:lumOff val="15000"/>
                  </a:schemeClr>
                </a:solidFill>
                <a:latin typeface="Comic Sans MS" pitchFamily="66" charset="0"/>
                <a:cs typeface="Arial"/>
              </a:rPr>
              <a:t>d</a:t>
            </a:r>
            <a:r>
              <a:rPr lang="tr-TR" sz="2400" spc="-80" dirty="0" smtClean="0">
                <a:solidFill>
                  <a:schemeClr val="tx1">
                    <a:lumMod val="85000"/>
                    <a:lumOff val="15000"/>
                  </a:schemeClr>
                </a:solidFill>
                <a:latin typeface="Comic Sans MS" pitchFamily="66" charset="0"/>
                <a:cs typeface="Arial"/>
              </a:rPr>
              <a:t>e</a:t>
            </a:r>
            <a:r>
              <a:rPr lang="tr-TR" sz="2400" spc="-5" dirty="0" smtClean="0">
                <a:solidFill>
                  <a:schemeClr val="tx1">
                    <a:lumMod val="85000"/>
                    <a:lumOff val="15000"/>
                  </a:schemeClr>
                </a:solidFill>
                <a:latin typeface="Comic Sans MS" pitchFamily="66" charset="0"/>
                <a:cs typeface="Arial"/>
              </a:rPr>
              <a:t>n </a:t>
            </a:r>
            <a:r>
              <a:rPr lang="tr-TR" sz="2400" spc="45" dirty="0" smtClean="0">
                <a:solidFill>
                  <a:schemeClr val="tx1">
                    <a:lumMod val="85000"/>
                    <a:lumOff val="15000"/>
                  </a:schemeClr>
                </a:solidFill>
                <a:latin typeface="Comic Sans MS" pitchFamily="66" charset="0"/>
                <a:cs typeface="Arial"/>
              </a:rPr>
              <a:t>k</a:t>
            </a:r>
            <a:r>
              <a:rPr lang="tr-TR" sz="2400" spc="-15" dirty="0" smtClean="0">
                <a:solidFill>
                  <a:schemeClr val="tx1">
                    <a:lumMod val="85000"/>
                    <a:lumOff val="15000"/>
                  </a:schemeClr>
                </a:solidFill>
                <a:latin typeface="Comic Sans MS" pitchFamily="66" charset="0"/>
                <a:cs typeface="Arial"/>
              </a:rPr>
              <a:t>i</a:t>
            </a:r>
            <a:r>
              <a:rPr lang="tr-TR" sz="2400" spc="-155" dirty="0" smtClean="0">
                <a:solidFill>
                  <a:schemeClr val="tx1">
                    <a:lumMod val="85000"/>
                    <a:lumOff val="15000"/>
                  </a:schemeClr>
                </a:solidFill>
                <a:latin typeface="Comic Sans MS" pitchFamily="66" charset="0"/>
                <a:cs typeface="Arial"/>
              </a:rPr>
              <a:t>ş</a:t>
            </a:r>
            <a:r>
              <a:rPr lang="tr-TR" sz="2400" spc="85" dirty="0" smtClean="0">
                <a:solidFill>
                  <a:schemeClr val="tx1">
                    <a:lumMod val="85000"/>
                    <a:lumOff val="15000"/>
                  </a:schemeClr>
                </a:solidFill>
                <a:latin typeface="Comic Sans MS" pitchFamily="66" charset="0"/>
                <a:cs typeface="Arial"/>
              </a:rPr>
              <a:t>i</a:t>
            </a:r>
            <a:r>
              <a:rPr lang="tr-TR" sz="2400" spc="85" dirty="0" smtClean="0">
                <a:solidFill>
                  <a:schemeClr val="tx1">
                    <a:lumMod val="85000"/>
                    <a:lumOff val="15000"/>
                  </a:schemeClr>
                </a:solidFill>
                <a:latin typeface="Comic Sans MS" pitchFamily="66" charset="0"/>
                <a:cs typeface="Arial"/>
              </a:rPr>
              <a:t>,</a:t>
            </a:r>
            <a:r>
              <a:rPr lang="tr-TR" sz="2400" dirty="0" smtClean="0">
                <a:solidFill>
                  <a:schemeClr val="tx1">
                    <a:lumMod val="85000"/>
                    <a:lumOff val="15000"/>
                  </a:schemeClr>
                </a:solidFill>
                <a:latin typeface="Comic Sans MS" pitchFamily="66" charset="0"/>
                <a:cs typeface="Arial"/>
              </a:rPr>
              <a:t>	</a:t>
            </a:r>
            <a:r>
              <a:rPr lang="tr-TR" sz="2400" spc="-5" dirty="0" smtClean="0">
                <a:solidFill>
                  <a:schemeClr val="tx1">
                    <a:lumMod val="85000"/>
                    <a:lumOff val="15000"/>
                  </a:schemeClr>
                </a:solidFill>
                <a:latin typeface="Comic Sans MS" pitchFamily="66" charset="0"/>
                <a:cs typeface="Arial"/>
              </a:rPr>
              <a:t>8 yıldan 15 yıla kadar hapis cezası ile cezalandırılır.</a:t>
            </a:r>
          </a:p>
          <a:p>
            <a:pPr marL="12700" marR="5080">
              <a:lnSpc>
                <a:spcPct val="148600"/>
              </a:lnSpc>
              <a:spcBef>
                <a:spcPts val="95"/>
              </a:spcBef>
              <a:buFont typeface="Wingdings" pitchFamily="2" charset="2"/>
              <a:buChar char="Ø"/>
              <a:tabLst>
                <a:tab pos="1409700" algn="l"/>
                <a:tab pos="2641600" algn="l"/>
                <a:tab pos="4979670" algn="l"/>
              </a:tabLst>
            </a:pPr>
            <a:r>
              <a:rPr lang="tr-TR" sz="2400" spc="-105" dirty="0" smtClean="0">
                <a:solidFill>
                  <a:schemeClr val="tx1">
                    <a:lumMod val="85000"/>
                    <a:lumOff val="15000"/>
                  </a:schemeClr>
                </a:solidFill>
                <a:latin typeface="Comic Sans MS" pitchFamily="66" charset="0"/>
                <a:cs typeface="Arial"/>
              </a:rPr>
              <a:t>(2) </a:t>
            </a:r>
            <a:r>
              <a:rPr lang="tr-TR" sz="2400" spc="-75" dirty="0" smtClean="0">
                <a:solidFill>
                  <a:schemeClr val="tx1">
                    <a:lumMod val="85000"/>
                    <a:lumOff val="15000"/>
                  </a:schemeClr>
                </a:solidFill>
                <a:latin typeface="Comic Sans MS" pitchFamily="66" charset="0"/>
                <a:cs typeface="Arial"/>
              </a:rPr>
              <a:t>Cinsel </a:t>
            </a:r>
            <a:r>
              <a:rPr lang="tr-TR" sz="2400" spc="-20" dirty="0" smtClean="0">
                <a:solidFill>
                  <a:schemeClr val="tx1">
                    <a:lumMod val="85000"/>
                    <a:lumOff val="15000"/>
                  </a:schemeClr>
                </a:solidFill>
                <a:latin typeface="Comic Sans MS" pitchFamily="66" charset="0"/>
                <a:cs typeface="Arial"/>
              </a:rPr>
              <a:t>istismarın </a:t>
            </a:r>
            <a:r>
              <a:rPr lang="tr-TR" sz="2400" spc="-75" dirty="0" smtClean="0">
                <a:solidFill>
                  <a:schemeClr val="tx1">
                    <a:lumMod val="85000"/>
                    <a:lumOff val="15000"/>
                  </a:schemeClr>
                </a:solidFill>
                <a:latin typeface="Comic Sans MS" pitchFamily="66" charset="0"/>
                <a:cs typeface="Arial"/>
              </a:rPr>
              <a:t>vücuda </a:t>
            </a:r>
            <a:r>
              <a:rPr lang="tr-TR" sz="2400" spc="-25" dirty="0" smtClean="0">
                <a:solidFill>
                  <a:schemeClr val="tx1">
                    <a:lumMod val="85000"/>
                    <a:lumOff val="15000"/>
                  </a:schemeClr>
                </a:solidFill>
                <a:latin typeface="Comic Sans MS" pitchFamily="66" charset="0"/>
                <a:cs typeface="Arial"/>
              </a:rPr>
              <a:t>organ </a:t>
            </a:r>
            <a:r>
              <a:rPr lang="tr-TR" sz="2400" spc="-75" dirty="0" smtClean="0">
                <a:solidFill>
                  <a:schemeClr val="tx1">
                    <a:lumMod val="85000"/>
                    <a:lumOff val="15000"/>
                  </a:schemeClr>
                </a:solidFill>
                <a:latin typeface="Comic Sans MS" pitchFamily="66" charset="0"/>
                <a:cs typeface="Arial"/>
              </a:rPr>
              <a:t>veya </a:t>
            </a:r>
            <a:r>
              <a:rPr lang="tr-TR" sz="2400" spc="-30" dirty="0" smtClean="0">
                <a:solidFill>
                  <a:schemeClr val="tx1">
                    <a:lumMod val="85000"/>
                    <a:lumOff val="15000"/>
                  </a:schemeClr>
                </a:solidFill>
                <a:latin typeface="Comic Sans MS" pitchFamily="66" charset="0"/>
                <a:cs typeface="Arial"/>
              </a:rPr>
              <a:t>sair </a:t>
            </a:r>
            <a:r>
              <a:rPr lang="tr-TR" sz="2400" spc="45" dirty="0" smtClean="0">
                <a:solidFill>
                  <a:schemeClr val="tx1">
                    <a:lumMod val="85000"/>
                    <a:lumOff val="15000"/>
                  </a:schemeClr>
                </a:solidFill>
                <a:latin typeface="Comic Sans MS" pitchFamily="66" charset="0"/>
                <a:cs typeface="Arial"/>
              </a:rPr>
              <a:t>bir</a:t>
            </a:r>
            <a:r>
              <a:rPr lang="tr-TR" sz="2400" spc="-320" dirty="0" smtClean="0">
                <a:solidFill>
                  <a:schemeClr val="tx1">
                    <a:lumMod val="85000"/>
                    <a:lumOff val="15000"/>
                  </a:schemeClr>
                </a:solidFill>
                <a:latin typeface="Comic Sans MS" pitchFamily="66" charset="0"/>
                <a:cs typeface="Arial"/>
              </a:rPr>
              <a:t> </a:t>
            </a:r>
            <a:r>
              <a:rPr lang="tr-TR" sz="2400" spc="-40" dirty="0" smtClean="0">
                <a:solidFill>
                  <a:schemeClr val="tx1">
                    <a:lumMod val="85000"/>
                    <a:lumOff val="15000"/>
                  </a:schemeClr>
                </a:solidFill>
                <a:latin typeface="Comic Sans MS" pitchFamily="66" charset="0"/>
                <a:cs typeface="Arial"/>
              </a:rPr>
              <a:t>cisim  </a:t>
            </a:r>
            <a:r>
              <a:rPr lang="tr-TR" sz="2400" spc="-155" dirty="0" smtClean="0">
                <a:solidFill>
                  <a:schemeClr val="tx1">
                    <a:lumMod val="85000"/>
                    <a:lumOff val="15000"/>
                  </a:schemeClr>
                </a:solidFill>
                <a:latin typeface="Comic Sans MS" pitchFamily="66" charset="0"/>
                <a:cs typeface="Arial"/>
              </a:rPr>
              <a:t>s</a:t>
            </a:r>
            <a:r>
              <a:rPr lang="tr-TR" sz="2400" spc="15" dirty="0" smtClean="0">
                <a:solidFill>
                  <a:schemeClr val="tx1">
                    <a:lumMod val="85000"/>
                    <a:lumOff val="15000"/>
                  </a:schemeClr>
                </a:solidFill>
                <a:latin typeface="Comic Sans MS" pitchFamily="66" charset="0"/>
                <a:cs typeface="Arial"/>
              </a:rPr>
              <a:t>o</a:t>
            </a:r>
            <a:r>
              <a:rPr lang="tr-TR" sz="2400" spc="-55" dirty="0" smtClean="0">
                <a:solidFill>
                  <a:schemeClr val="tx1">
                    <a:lumMod val="85000"/>
                    <a:lumOff val="15000"/>
                  </a:schemeClr>
                </a:solidFill>
                <a:latin typeface="Comic Sans MS" pitchFamily="66" charset="0"/>
                <a:cs typeface="Arial"/>
              </a:rPr>
              <a:t>k</a:t>
            </a:r>
            <a:r>
              <a:rPr lang="tr-TR" sz="2400" spc="15" dirty="0" smtClean="0">
                <a:solidFill>
                  <a:schemeClr val="tx1">
                    <a:lumMod val="85000"/>
                    <a:lumOff val="15000"/>
                  </a:schemeClr>
                </a:solidFill>
                <a:latin typeface="Comic Sans MS" pitchFamily="66" charset="0"/>
                <a:cs typeface="Arial"/>
              </a:rPr>
              <a:t>u</a:t>
            </a:r>
            <a:r>
              <a:rPr lang="tr-TR" sz="2400" spc="-20" dirty="0" smtClean="0">
                <a:solidFill>
                  <a:schemeClr val="tx1">
                    <a:lumMod val="85000"/>
                    <a:lumOff val="15000"/>
                  </a:schemeClr>
                </a:solidFill>
                <a:latin typeface="Comic Sans MS" pitchFamily="66" charset="0"/>
                <a:cs typeface="Arial"/>
              </a:rPr>
              <a:t>l</a:t>
            </a:r>
            <a:r>
              <a:rPr lang="tr-TR" sz="2400" spc="80" dirty="0" smtClean="0">
                <a:solidFill>
                  <a:schemeClr val="tx1">
                    <a:lumMod val="85000"/>
                    <a:lumOff val="15000"/>
                  </a:schemeClr>
                </a:solidFill>
                <a:latin typeface="Comic Sans MS" pitchFamily="66" charset="0"/>
                <a:cs typeface="Arial"/>
              </a:rPr>
              <a:t>m</a:t>
            </a:r>
            <a:r>
              <a:rPr lang="tr-TR" sz="2400" spc="-85" dirty="0" smtClean="0">
                <a:solidFill>
                  <a:schemeClr val="tx1">
                    <a:lumMod val="85000"/>
                    <a:lumOff val="15000"/>
                  </a:schemeClr>
                </a:solidFill>
                <a:latin typeface="Comic Sans MS" pitchFamily="66" charset="0"/>
                <a:cs typeface="Arial"/>
              </a:rPr>
              <a:t>a</a:t>
            </a:r>
            <a:r>
              <a:rPr lang="tr-TR" sz="2400" spc="-254" dirty="0" smtClean="0">
                <a:solidFill>
                  <a:schemeClr val="tx1">
                    <a:lumMod val="85000"/>
                    <a:lumOff val="15000"/>
                  </a:schemeClr>
                </a:solidFill>
                <a:latin typeface="Comic Sans MS" pitchFamily="66" charset="0"/>
                <a:cs typeface="Arial"/>
              </a:rPr>
              <a:t>s</a:t>
            </a:r>
            <a:r>
              <a:rPr lang="tr-TR" sz="2400" spc="-70" dirty="0" smtClean="0">
                <a:solidFill>
                  <a:schemeClr val="tx1">
                    <a:lumMod val="85000"/>
                    <a:lumOff val="15000"/>
                  </a:schemeClr>
                </a:solidFill>
                <a:latin typeface="Comic Sans MS" pitchFamily="66" charset="0"/>
                <a:cs typeface="Arial"/>
              </a:rPr>
              <a:t>ı </a:t>
            </a:r>
            <a:r>
              <a:rPr lang="tr-TR" sz="2400" spc="-155" dirty="0" smtClean="0">
                <a:solidFill>
                  <a:schemeClr val="tx1">
                    <a:lumMod val="85000"/>
                    <a:lumOff val="15000"/>
                  </a:schemeClr>
                </a:solidFill>
                <a:latin typeface="Comic Sans MS" pitchFamily="66" charset="0"/>
                <a:cs typeface="Arial"/>
              </a:rPr>
              <a:t>s</a:t>
            </a:r>
            <a:r>
              <a:rPr lang="tr-TR" sz="2400" spc="15" dirty="0" smtClean="0">
                <a:solidFill>
                  <a:schemeClr val="tx1">
                    <a:lumMod val="85000"/>
                    <a:lumOff val="15000"/>
                  </a:schemeClr>
                </a:solidFill>
                <a:latin typeface="Comic Sans MS" pitchFamily="66" charset="0"/>
                <a:cs typeface="Arial"/>
              </a:rPr>
              <a:t>u</a:t>
            </a:r>
            <a:r>
              <a:rPr lang="tr-TR" sz="2400" spc="-70" dirty="0" smtClean="0">
                <a:solidFill>
                  <a:schemeClr val="tx1">
                    <a:lumMod val="85000"/>
                    <a:lumOff val="15000"/>
                  </a:schemeClr>
                </a:solidFill>
                <a:latin typeface="Comic Sans MS" pitchFamily="66" charset="0"/>
                <a:cs typeface="Arial"/>
              </a:rPr>
              <a:t>r</a:t>
            </a:r>
            <a:r>
              <a:rPr lang="tr-TR" sz="2400" spc="-80" dirty="0" smtClean="0">
                <a:solidFill>
                  <a:schemeClr val="tx1">
                    <a:lumMod val="85000"/>
                    <a:lumOff val="15000"/>
                  </a:schemeClr>
                </a:solidFill>
                <a:latin typeface="Comic Sans MS" pitchFamily="66" charset="0"/>
                <a:cs typeface="Arial"/>
              </a:rPr>
              <a:t>e</a:t>
            </a:r>
            <a:r>
              <a:rPr lang="tr-TR" sz="2400" spc="254" dirty="0" smtClean="0">
                <a:solidFill>
                  <a:schemeClr val="tx1">
                    <a:lumMod val="85000"/>
                    <a:lumOff val="15000"/>
                  </a:schemeClr>
                </a:solidFill>
                <a:latin typeface="Comic Sans MS" pitchFamily="66" charset="0"/>
                <a:cs typeface="Arial"/>
              </a:rPr>
              <a:t>t</a:t>
            </a:r>
            <a:r>
              <a:rPr lang="tr-TR" sz="2400" spc="-15" dirty="0" smtClean="0">
                <a:solidFill>
                  <a:schemeClr val="tx1">
                    <a:lumMod val="85000"/>
                    <a:lumOff val="15000"/>
                  </a:schemeClr>
                </a:solidFill>
                <a:latin typeface="Comic Sans MS" pitchFamily="66" charset="0"/>
                <a:cs typeface="Arial"/>
              </a:rPr>
              <a:t>i</a:t>
            </a:r>
            <a:r>
              <a:rPr lang="tr-TR" sz="2400" spc="45" dirty="0" smtClean="0">
                <a:solidFill>
                  <a:schemeClr val="tx1">
                    <a:lumMod val="85000"/>
                    <a:lumOff val="15000"/>
                  </a:schemeClr>
                </a:solidFill>
                <a:latin typeface="Comic Sans MS" pitchFamily="66" charset="0"/>
                <a:cs typeface="Arial"/>
              </a:rPr>
              <a:t>y</a:t>
            </a:r>
            <a:r>
              <a:rPr lang="tr-TR" sz="2400" spc="80" dirty="0" smtClean="0">
                <a:solidFill>
                  <a:schemeClr val="tx1">
                    <a:lumMod val="85000"/>
                    <a:lumOff val="15000"/>
                  </a:schemeClr>
                </a:solidFill>
                <a:latin typeface="Comic Sans MS" pitchFamily="66" charset="0"/>
                <a:cs typeface="Arial"/>
              </a:rPr>
              <a:t>l</a:t>
            </a:r>
            <a:r>
              <a:rPr lang="tr-TR" sz="2400" spc="-100" dirty="0" smtClean="0">
                <a:solidFill>
                  <a:schemeClr val="tx1">
                    <a:lumMod val="85000"/>
                    <a:lumOff val="15000"/>
                  </a:schemeClr>
                </a:solidFill>
                <a:latin typeface="Comic Sans MS" pitchFamily="66" charset="0"/>
                <a:cs typeface="Arial"/>
              </a:rPr>
              <a:t>e </a:t>
            </a:r>
            <a:r>
              <a:rPr lang="tr-TR" sz="2400" spc="-80" dirty="0" smtClean="0">
                <a:solidFill>
                  <a:schemeClr val="tx1">
                    <a:lumMod val="85000"/>
                    <a:lumOff val="15000"/>
                  </a:schemeClr>
                </a:solidFill>
                <a:latin typeface="Comic Sans MS" pitchFamily="66" charset="0"/>
                <a:cs typeface="Arial"/>
              </a:rPr>
              <a:t>ge</a:t>
            </a:r>
            <a:r>
              <a:rPr lang="tr-TR" sz="2400" spc="30" dirty="0" smtClean="0">
                <a:solidFill>
                  <a:schemeClr val="tx1">
                    <a:lumMod val="85000"/>
                    <a:lumOff val="15000"/>
                  </a:schemeClr>
                </a:solidFill>
                <a:latin typeface="Comic Sans MS" pitchFamily="66" charset="0"/>
                <a:cs typeface="Arial"/>
              </a:rPr>
              <a:t>r</a:t>
            </a:r>
            <a:r>
              <a:rPr lang="tr-TR" sz="2400" spc="-155" dirty="0" smtClean="0">
                <a:solidFill>
                  <a:schemeClr val="tx1">
                    <a:lumMod val="85000"/>
                    <a:lumOff val="15000"/>
                  </a:schemeClr>
                </a:solidFill>
                <a:latin typeface="Comic Sans MS" pitchFamily="66" charset="0"/>
                <a:cs typeface="Arial"/>
              </a:rPr>
              <a:t>ç</a:t>
            </a:r>
            <a:r>
              <a:rPr lang="tr-TR" sz="2400" spc="-80" dirty="0" smtClean="0">
                <a:solidFill>
                  <a:schemeClr val="tx1">
                    <a:lumMod val="85000"/>
                    <a:lumOff val="15000"/>
                  </a:schemeClr>
                </a:solidFill>
                <a:latin typeface="Comic Sans MS" pitchFamily="66" charset="0"/>
                <a:cs typeface="Arial"/>
              </a:rPr>
              <a:t>e</a:t>
            </a:r>
            <a:r>
              <a:rPr lang="tr-TR" sz="2400" spc="45" dirty="0" smtClean="0">
                <a:solidFill>
                  <a:schemeClr val="tx1">
                    <a:lumMod val="85000"/>
                    <a:lumOff val="15000"/>
                  </a:schemeClr>
                </a:solidFill>
                <a:latin typeface="Comic Sans MS" pitchFamily="66" charset="0"/>
                <a:cs typeface="Arial"/>
              </a:rPr>
              <a:t>k</a:t>
            </a:r>
            <a:r>
              <a:rPr lang="tr-TR" sz="2400" spc="-20" dirty="0" smtClean="0">
                <a:solidFill>
                  <a:schemeClr val="tx1">
                    <a:lumMod val="85000"/>
                    <a:lumOff val="15000"/>
                  </a:schemeClr>
                </a:solidFill>
                <a:latin typeface="Comic Sans MS" pitchFamily="66" charset="0"/>
                <a:cs typeface="Arial"/>
              </a:rPr>
              <a:t>l</a:t>
            </a:r>
            <a:r>
              <a:rPr lang="tr-TR" sz="2400" spc="-80" dirty="0" smtClean="0">
                <a:solidFill>
                  <a:schemeClr val="tx1">
                    <a:lumMod val="85000"/>
                    <a:lumOff val="15000"/>
                  </a:schemeClr>
                </a:solidFill>
                <a:latin typeface="Comic Sans MS" pitchFamily="66" charset="0"/>
                <a:cs typeface="Arial"/>
              </a:rPr>
              <a:t>e</a:t>
            </a:r>
            <a:r>
              <a:rPr lang="tr-TR" sz="2400" spc="-155" dirty="0" smtClean="0">
                <a:solidFill>
                  <a:schemeClr val="tx1">
                    <a:lumMod val="85000"/>
                    <a:lumOff val="15000"/>
                  </a:schemeClr>
                </a:solidFill>
                <a:latin typeface="Comic Sans MS" pitchFamily="66" charset="0"/>
                <a:cs typeface="Arial"/>
              </a:rPr>
              <a:t>ş</a:t>
            </a:r>
            <a:r>
              <a:rPr lang="tr-TR" sz="2400" spc="155" dirty="0" smtClean="0">
                <a:solidFill>
                  <a:schemeClr val="tx1">
                    <a:lumMod val="85000"/>
                    <a:lumOff val="15000"/>
                  </a:schemeClr>
                </a:solidFill>
                <a:latin typeface="Comic Sans MS" pitchFamily="66" charset="0"/>
                <a:cs typeface="Arial"/>
              </a:rPr>
              <a:t>t</a:t>
            </a:r>
            <a:r>
              <a:rPr lang="tr-TR" sz="2400" spc="85" dirty="0" smtClean="0">
                <a:solidFill>
                  <a:schemeClr val="tx1">
                    <a:lumMod val="85000"/>
                    <a:lumOff val="15000"/>
                  </a:schemeClr>
                </a:solidFill>
                <a:latin typeface="Comic Sans MS" pitchFamily="66" charset="0"/>
                <a:cs typeface="Arial"/>
              </a:rPr>
              <a:t>i</a:t>
            </a:r>
            <a:r>
              <a:rPr lang="tr-TR" sz="2400" spc="30" dirty="0" smtClean="0">
                <a:solidFill>
                  <a:schemeClr val="tx1">
                    <a:lumMod val="85000"/>
                    <a:lumOff val="15000"/>
                  </a:schemeClr>
                </a:solidFill>
                <a:latin typeface="Comic Sans MS" pitchFamily="66" charset="0"/>
                <a:cs typeface="Arial"/>
              </a:rPr>
              <a:t>r</a:t>
            </a:r>
            <a:r>
              <a:rPr lang="tr-TR" sz="2400" spc="85" dirty="0" smtClean="0">
                <a:solidFill>
                  <a:schemeClr val="tx1">
                    <a:lumMod val="85000"/>
                    <a:lumOff val="15000"/>
                  </a:schemeClr>
                </a:solidFill>
                <a:latin typeface="Comic Sans MS" pitchFamily="66" charset="0"/>
                <a:cs typeface="Arial"/>
              </a:rPr>
              <a:t>i</a:t>
            </a:r>
            <a:r>
              <a:rPr lang="tr-TR" sz="2400" spc="-20" dirty="0" smtClean="0">
                <a:solidFill>
                  <a:schemeClr val="tx1">
                    <a:lumMod val="85000"/>
                    <a:lumOff val="15000"/>
                  </a:schemeClr>
                </a:solidFill>
                <a:latin typeface="Comic Sans MS" pitchFamily="66" charset="0"/>
                <a:cs typeface="Arial"/>
              </a:rPr>
              <a:t>l</a:t>
            </a:r>
            <a:r>
              <a:rPr lang="tr-TR" sz="2400" spc="80" dirty="0" smtClean="0">
                <a:solidFill>
                  <a:schemeClr val="tx1">
                    <a:lumMod val="85000"/>
                    <a:lumOff val="15000"/>
                  </a:schemeClr>
                </a:solidFill>
                <a:latin typeface="Comic Sans MS" pitchFamily="66" charset="0"/>
                <a:cs typeface="Arial"/>
              </a:rPr>
              <a:t>m</a:t>
            </a:r>
            <a:r>
              <a:rPr lang="tr-TR" sz="2400" spc="-80" dirty="0" smtClean="0">
                <a:solidFill>
                  <a:schemeClr val="tx1">
                    <a:lumMod val="85000"/>
                    <a:lumOff val="15000"/>
                  </a:schemeClr>
                </a:solidFill>
                <a:latin typeface="Comic Sans MS" pitchFamily="66" charset="0"/>
                <a:cs typeface="Arial"/>
              </a:rPr>
              <a:t>e</a:t>
            </a:r>
            <a:r>
              <a:rPr lang="tr-TR" sz="2400" spc="-254" dirty="0" smtClean="0">
                <a:solidFill>
                  <a:schemeClr val="tx1">
                    <a:lumMod val="85000"/>
                    <a:lumOff val="15000"/>
                  </a:schemeClr>
                </a:solidFill>
                <a:latin typeface="Comic Sans MS" pitchFamily="66" charset="0"/>
                <a:cs typeface="Arial"/>
              </a:rPr>
              <a:t>s</a:t>
            </a:r>
            <a:r>
              <a:rPr lang="tr-TR" sz="2400" spc="60" dirty="0" smtClean="0">
                <a:solidFill>
                  <a:schemeClr val="tx1">
                    <a:lumMod val="85000"/>
                    <a:lumOff val="15000"/>
                  </a:schemeClr>
                </a:solidFill>
                <a:latin typeface="Comic Sans MS" pitchFamily="66" charset="0"/>
                <a:cs typeface="Arial"/>
              </a:rPr>
              <a:t>i </a:t>
            </a:r>
            <a:r>
              <a:rPr lang="tr-TR" sz="2400" spc="15" dirty="0" smtClean="0">
                <a:solidFill>
                  <a:schemeClr val="tx1">
                    <a:lumMod val="85000"/>
                    <a:lumOff val="15000"/>
                  </a:schemeClr>
                </a:solidFill>
                <a:latin typeface="Comic Sans MS" pitchFamily="66" charset="0"/>
                <a:cs typeface="Arial"/>
              </a:rPr>
              <a:t>du</a:t>
            </a:r>
            <a:r>
              <a:rPr lang="tr-TR" sz="2400" spc="-70" dirty="0" smtClean="0">
                <a:solidFill>
                  <a:schemeClr val="tx1">
                    <a:lumMod val="85000"/>
                    <a:lumOff val="15000"/>
                  </a:schemeClr>
                </a:solidFill>
                <a:latin typeface="Comic Sans MS" pitchFamily="66" charset="0"/>
                <a:cs typeface="Arial"/>
              </a:rPr>
              <a:t>r</a:t>
            </a:r>
            <a:r>
              <a:rPr lang="tr-TR" sz="2400" spc="-85" dirty="0" smtClean="0">
                <a:solidFill>
                  <a:schemeClr val="tx1">
                    <a:lumMod val="85000"/>
                    <a:lumOff val="15000"/>
                  </a:schemeClr>
                </a:solidFill>
                <a:latin typeface="Comic Sans MS" pitchFamily="66" charset="0"/>
                <a:cs typeface="Arial"/>
              </a:rPr>
              <a:t>u</a:t>
            </a:r>
            <a:r>
              <a:rPr lang="tr-TR" sz="2400" spc="80" dirty="0" smtClean="0">
                <a:solidFill>
                  <a:schemeClr val="tx1">
                    <a:lumMod val="85000"/>
                    <a:lumOff val="15000"/>
                  </a:schemeClr>
                </a:solidFill>
                <a:latin typeface="Comic Sans MS" pitchFamily="66" charset="0"/>
                <a:cs typeface="Arial"/>
              </a:rPr>
              <a:t>m</a:t>
            </a:r>
            <a:r>
              <a:rPr lang="tr-TR" sz="2400" spc="-85" dirty="0" smtClean="0">
                <a:solidFill>
                  <a:schemeClr val="tx1">
                    <a:lumMod val="85000"/>
                    <a:lumOff val="15000"/>
                  </a:schemeClr>
                </a:solidFill>
                <a:latin typeface="Comic Sans MS" pitchFamily="66" charset="0"/>
                <a:cs typeface="Arial"/>
              </a:rPr>
              <a:t>u</a:t>
            </a:r>
            <a:r>
              <a:rPr lang="tr-TR" sz="2400" spc="15" dirty="0" smtClean="0">
                <a:solidFill>
                  <a:schemeClr val="tx1">
                    <a:lumMod val="85000"/>
                    <a:lumOff val="15000"/>
                  </a:schemeClr>
                </a:solidFill>
                <a:latin typeface="Comic Sans MS" pitchFamily="66" charset="0"/>
                <a:cs typeface="Arial"/>
              </a:rPr>
              <a:t>nd</a:t>
            </a:r>
            <a:r>
              <a:rPr lang="tr-TR" sz="2400" spc="-85" dirty="0" smtClean="0">
                <a:solidFill>
                  <a:schemeClr val="tx1">
                    <a:lumMod val="85000"/>
                    <a:lumOff val="15000"/>
                  </a:schemeClr>
                </a:solidFill>
                <a:latin typeface="Comic Sans MS" pitchFamily="66" charset="0"/>
                <a:cs typeface="Arial"/>
              </a:rPr>
              <a:t>a</a:t>
            </a:r>
            <a:r>
              <a:rPr lang="tr-TR" sz="2400" spc="85" dirty="0" smtClean="0">
                <a:solidFill>
                  <a:schemeClr val="tx1">
                    <a:lumMod val="85000"/>
                    <a:lumOff val="15000"/>
                  </a:schemeClr>
                </a:solidFill>
                <a:latin typeface="Comic Sans MS" pitchFamily="66" charset="0"/>
                <a:cs typeface="Arial"/>
              </a:rPr>
              <a:t>, </a:t>
            </a:r>
            <a:r>
              <a:rPr lang="tr-TR" sz="2400" spc="-185" dirty="0" smtClean="0">
                <a:solidFill>
                  <a:schemeClr val="tx1">
                    <a:lumMod val="85000"/>
                    <a:lumOff val="15000"/>
                  </a:schemeClr>
                </a:solidFill>
                <a:latin typeface="Comic Sans MS" pitchFamily="66" charset="0"/>
                <a:cs typeface="Arial"/>
              </a:rPr>
              <a:t>1</a:t>
            </a:r>
            <a:r>
              <a:rPr lang="tr-TR" sz="2400" spc="-15" dirty="0" smtClean="0">
                <a:solidFill>
                  <a:schemeClr val="tx1">
                    <a:lumMod val="85000"/>
                    <a:lumOff val="15000"/>
                  </a:schemeClr>
                </a:solidFill>
                <a:latin typeface="Comic Sans MS" pitchFamily="66" charset="0"/>
                <a:cs typeface="Arial"/>
              </a:rPr>
              <a:t>6 </a:t>
            </a:r>
            <a:r>
              <a:rPr lang="tr-TR" sz="2400" spc="45" dirty="0" smtClean="0">
                <a:solidFill>
                  <a:schemeClr val="tx1">
                    <a:lumMod val="85000"/>
                    <a:lumOff val="15000"/>
                  </a:schemeClr>
                </a:solidFill>
                <a:latin typeface="Comic Sans MS" pitchFamily="66" charset="0"/>
                <a:cs typeface="Arial"/>
              </a:rPr>
              <a:t>y</a:t>
            </a:r>
            <a:r>
              <a:rPr lang="tr-TR" sz="2400" spc="-45" dirty="0" smtClean="0">
                <a:solidFill>
                  <a:schemeClr val="tx1">
                    <a:lumMod val="85000"/>
                    <a:lumOff val="15000"/>
                  </a:schemeClr>
                </a:solidFill>
                <a:latin typeface="Comic Sans MS" pitchFamily="66" charset="0"/>
                <a:cs typeface="Arial"/>
              </a:rPr>
              <a:t>ı</a:t>
            </a:r>
            <a:r>
              <a:rPr lang="tr-TR" sz="2400" spc="-20" dirty="0" smtClean="0">
                <a:solidFill>
                  <a:schemeClr val="tx1">
                    <a:lumMod val="85000"/>
                    <a:lumOff val="15000"/>
                  </a:schemeClr>
                </a:solidFill>
                <a:latin typeface="Comic Sans MS" pitchFamily="66" charset="0"/>
                <a:cs typeface="Arial"/>
              </a:rPr>
              <a:t>l</a:t>
            </a:r>
            <a:r>
              <a:rPr lang="tr-TR" sz="2400" spc="15" dirty="0" smtClean="0">
                <a:solidFill>
                  <a:schemeClr val="tx1">
                    <a:lumMod val="85000"/>
                    <a:lumOff val="15000"/>
                  </a:schemeClr>
                </a:solidFill>
                <a:latin typeface="Comic Sans MS" pitchFamily="66" charset="0"/>
                <a:cs typeface="Arial"/>
              </a:rPr>
              <a:t>d</a:t>
            </a:r>
            <a:r>
              <a:rPr lang="tr-TR" sz="2400" spc="-85" dirty="0" smtClean="0">
                <a:solidFill>
                  <a:schemeClr val="tx1">
                    <a:lumMod val="85000"/>
                    <a:lumOff val="15000"/>
                  </a:schemeClr>
                </a:solidFill>
                <a:latin typeface="Comic Sans MS" pitchFamily="66" charset="0"/>
                <a:cs typeface="Arial"/>
              </a:rPr>
              <a:t>a</a:t>
            </a:r>
            <a:r>
              <a:rPr lang="tr-TR" sz="2400" spc="-5" dirty="0" smtClean="0">
                <a:solidFill>
                  <a:schemeClr val="tx1">
                    <a:lumMod val="85000"/>
                    <a:lumOff val="15000"/>
                  </a:schemeClr>
                </a:solidFill>
                <a:latin typeface="Comic Sans MS" pitchFamily="66" charset="0"/>
                <a:cs typeface="Arial"/>
              </a:rPr>
              <a:t>n </a:t>
            </a:r>
            <a:r>
              <a:rPr lang="tr-TR" sz="2400" spc="-85" dirty="0" smtClean="0">
                <a:solidFill>
                  <a:schemeClr val="tx1">
                    <a:lumMod val="85000"/>
                    <a:lumOff val="15000"/>
                  </a:schemeClr>
                </a:solidFill>
                <a:latin typeface="Comic Sans MS" pitchFamily="66" charset="0"/>
                <a:cs typeface="Arial"/>
              </a:rPr>
              <a:t>a</a:t>
            </a:r>
            <a:r>
              <a:rPr lang="tr-TR" sz="2400" spc="-254" dirty="0" smtClean="0">
                <a:solidFill>
                  <a:schemeClr val="tx1">
                    <a:lumMod val="85000"/>
                    <a:lumOff val="15000"/>
                  </a:schemeClr>
                </a:solidFill>
                <a:latin typeface="Comic Sans MS" pitchFamily="66" charset="0"/>
                <a:cs typeface="Arial"/>
              </a:rPr>
              <a:t>ş</a:t>
            </a:r>
            <a:r>
              <a:rPr lang="tr-TR" sz="2400" spc="-85" dirty="0" smtClean="0">
                <a:solidFill>
                  <a:schemeClr val="tx1">
                    <a:lumMod val="85000"/>
                    <a:lumOff val="15000"/>
                  </a:schemeClr>
                </a:solidFill>
                <a:latin typeface="Comic Sans MS" pitchFamily="66" charset="0"/>
                <a:cs typeface="Arial"/>
              </a:rPr>
              <a:t>a</a:t>
            </a:r>
            <a:r>
              <a:rPr lang="tr-TR" sz="2400" spc="20" dirty="0" smtClean="0">
                <a:solidFill>
                  <a:schemeClr val="tx1">
                    <a:lumMod val="85000"/>
                    <a:lumOff val="15000"/>
                  </a:schemeClr>
                </a:solidFill>
                <a:latin typeface="Comic Sans MS" pitchFamily="66" charset="0"/>
                <a:cs typeface="Arial"/>
              </a:rPr>
              <a:t>ğ</a:t>
            </a:r>
            <a:r>
              <a:rPr lang="tr-TR" sz="2400" spc="-70" dirty="0" smtClean="0">
                <a:solidFill>
                  <a:schemeClr val="tx1">
                    <a:lumMod val="85000"/>
                    <a:lumOff val="15000"/>
                  </a:schemeClr>
                </a:solidFill>
                <a:latin typeface="Comic Sans MS" pitchFamily="66" charset="0"/>
                <a:cs typeface="Arial"/>
              </a:rPr>
              <a:t>ı </a:t>
            </a:r>
            <a:r>
              <a:rPr lang="tr-TR" sz="2400" spc="15" dirty="0" smtClean="0">
                <a:solidFill>
                  <a:schemeClr val="tx1">
                    <a:lumMod val="85000"/>
                    <a:lumOff val="15000"/>
                  </a:schemeClr>
                </a:solidFill>
                <a:latin typeface="Comic Sans MS" pitchFamily="66" charset="0"/>
                <a:cs typeface="Arial"/>
              </a:rPr>
              <a:t>o</a:t>
            </a:r>
            <a:r>
              <a:rPr lang="tr-TR" sz="2400" spc="-20" dirty="0" smtClean="0">
                <a:solidFill>
                  <a:schemeClr val="tx1">
                    <a:lumMod val="85000"/>
                    <a:lumOff val="15000"/>
                  </a:schemeClr>
                </a:solidFill>
                <a:latin typeface="Comic Sans MS" pitchFamily="66" charset="0"/>
                <a:cs typeface="Arial"/>
              </a:rPr>
              <a:t>l</a:t>
            </a:r>
            <a:r>
              <a:rPr lang="tr-TR" sz="2400" spc="80" dirty="0" smtClean="0">
                <a:solidFill>
                  <a:schemeClr val="tx1">
                    <a:lumMod val="85000"/>
                    <a:lumOff val="15000"/>
                  </a:schemeClr>
                </a:solidFill>
                <a:latin typeface="Comic Sans MS" pitchFamily="66" charset="0"/>
                <a:cs typeface="Arial"/>
              </a:rPr>
              <a:t>m</a:t>
            </a:r>
            <a:r>
              <a:rPr lang="tr-TR" sz="2400" spc="-185" dirty="0" smtClean="0">
                <a:solidFill>
                  <a:schemeClr val="tx1">
                    <a:lumMod val="85000"/>
                    <a:lumOff val="15000"/>
                  </a:schemeClr>
                </a:solidFill>
                <a:latin typeface="Comic Sans MS" pitchFamily="66" charset="0"/>
                <a:cs typeface="Arial"/>
              </a:rPr>
              <a:t>a</a:t>
            </a:r>
            <a:r>
              <a:rPr lang="tr-TR" sz="2400" spc="80" dirty="0" smtClean="0">
                <a:solidFill>
                  <a:schemeClr val="tx1">
                    <a:lumMod val="85000"/>
                    <a:lumOff val="15000"/>
                  </a:schemeClr>
                </a:solidFill>
                <a:latin typeface="Comic Sans MS" pitchFamily="66" charset="0"/>
                <a:cs typeface="Arial"/>
              </a:rPr>
              <a:t>m</a:t>
            </a:r>
            <a:r>
              <a:rPr lang="tr-TR" sz="2400" spc="-185" dirty="0" smtClean="0">
                <a:solidFill>
                  <a:schemeClr val="tx1">
                    <a:lumMod val="85000"/>
                    <a:lumOff val="15000"/>
                  </a:schemeClr>
                </a:solidFill>
                <a:latin typeface="Comic Sans MS" pitchFamily="66" charset="0"/>
                <a:cs typeface="Arial"/>
              </a:rPr>
              <a:t>a</a:t>
            </a:r>
            <a:r>
              <a:rPr lang="tr-TR" sz="2400" spc="35" dirty="0" smtClean="0">
                <a:solidFill>
                  <a:schemeClr val="tx1">
                    <a:lumMod val="85000"/>
                    <a:lumOff val="15000"/>
                  </a:schemeClr>
                </a:solidFill>
                <a:latin typeface="Comic Sans MS" pitchFamily="66" charset="0"/>
                <a:cs typeface="Arial"/>
              </a:rPr>
              <a:t>k </a:t>
            </a:r>
            <a:r>
              <a:rPr lang="tr-TR" sz="2400" spc="-85" dirty="0" smtClean="0">
                <a:solidFill>
                  <a:schemeClr val="tx1">
                    <a:lumMod val="85000"/>
                    <a:lumOff val="15000"/>
                  </a:schemeClr>
                </a:solidFill>
                <a:latin typeface="Comic Sans MS" pitchFamily="66" charset="0"/>
                <a:cs typeface="Arial"/>
              </a:rPr>
              <a:t>ü</a:t>
            </a:r>
            <a:r>
              <a:rPr lang="tr-TR" sz="2400" spc="-55" dirty="0" smtClean="0">
                <a:solidFill>
                  <a:schemeClr val="tx1">
                    <a:lumMod val="85000"/>
                    <a:lumOff val="15000"/>
                  </a:schemeClr>
                </a:solidFill>
                <a:latin typeface="Comic Sans MS" pitchFamily="66" charset="0"/>
                <a:cs typeface="Arial"/>
              </a:rPr>
              <a:t>z</a:t>
            </a:r>
            <a:r>
              <a:rPr lang="tr-TR" sz="2400" spc="-80" dirty="0" smtClean="0">
                <a:solidFill>
                  <a:schemeClr val="tx1">
                    <a:lumMod val="85000"/>
                    <a:lumOff val="15000"/>
                  </a:schemeClr>
                </a:solidFill>
                <a:latin typeface="Comic Sans MS" pitchFamily="66" charset="0"/>
                <a:cs typeface="Arial"/>
              </a:rPr>
              <a:t>e</a:t>
            </a:r>
            <a:r>
              <a:rPr lang="tr-TR" sz="2400" spc="30" dirty="0" smtClean="0">
                <a:solidFill>
                  <a:schemeClr val="tx1">
                    <a:lumMod val="85000"/>
                    <a:lumOff val="15000"/>
                  </a:schemeClr>
                </a:solidFill>
                <a:latin typeface="Comic Sans MS" pitchFamily="66" charset="0"/>
                <a:cs typeface="Arial"/>
              </a:rPr>
              <a:t>r</a:t>
            </a:r>
            <a:r>
              <a:rPr lang="tr-TR" sz="2400" spc="-100" dirty="0" smtClean="0">
                <a:solidFill>
                  <a:schemeClr val="tx1">
                    <a:lumMod val="85000"/>
                    <a:lumOff val="15000"/>
                  </a:schemeClr>
                </a:solidFill>
                <a:latin typeface="Comic Sans MS" pitchFamily="66" charset="0"/>
                <a:cs typeface="Arial"/>
              </a:rPr>
              <a:t>e </a:t>
            </a:r>
            <a:r>
              <a:rPr lang="tr-TR" sz="2400" spc="15" dirty="0" smtClean="0">
                <a:solidFill>
                  <a:schemeClr val="tx1">
                    <a:lumMod val="85000"/>
                    <a:lumOff val="15000"/>
                  </a:schemeClr>
                </a:solidFill>
                <a:latin typeface="Comic Sans MS" pitchFamily="66" charset="0"/>
                <a:cs typeface="Arial"/>
              </a:rPr>
              <a:t>h</a:t>
            </a:r>
            <a:r>
              <a:rPr lang="tr-TR" sz="2400" spc="-185" dirty="0" smtClean="0">
                <a:solidFill>
                  <a:schemeClr val="tx1">
                    <a:lumMod val="85000"/>
                    <a:lumOff val="15000"/>
                  </a:schemeClr>
                </a:solidFill>
                <a:latin typeface="Comic Sans MS" pitchFamily="66" charset="0"/>
                <a:cs typeface="Arial"/>
              </a:rPr>
              <a:t>a</a:t>
            </a:r>
            <a:r>
              <a:rPr lang="tr-TR" sz="2400" spc="20" dirty="0" smtClean="0">
                <a:solidFill>
                  <a:schemeClr val="tx1">
                    <a:lumMod val="85000"/>
                    <a:lumOff val="15000"/>
                  </a:schemeClr>
                </a:solidFill>
                <a:latin typeface="Comic Sans MS" pitchFamily="66" charset="0"/>
                <a:cs typeface="Arial"/>
              </a:rPr>
              <a:t>p</a:t>
            </a:r>
            <a:r>
              <a:rPr lang="tr-TR" sz="2400" spc="-15" dirty="0" smtClean="0">
                <a:solidFill>
                  <a:schemeClr val="tx1">
                    <a:lumMod val="85000"/>
                    <a:lumOff val="15000"/>
                  </a:schemeClr>
                </a:solidFill>
                <a:latin typeface="Comic Sans MS" pitchFamily="66" charset="0"/>
                <a:cs typeface="Arial"/>
              </a:rPr>
              <a:t>i</a:t>
            </a:r>
            <a:r>
              <a:rPr lang="tr-TR" sz="2400" spc="-180" dirty="0" smtClean="0">
                <a:solidFill>
                  <a:schemeClr val="tx1">
                    <a:lumMod val="85000"/>
                    <a:lumOff val="15000"/>
                  </a:schemeClr>
                </a:solidFill>
                <a:latin typeface="Comic Sans MS" pitchFamily="66" charset="0"/>
                <a:cs typeface="Arial"/>
              </a:rPr>
              <a:t>s </a:t>
            </a:r>
            <a:r>
              <a:rPr lang="tr-TR" sz="2400" spc="-155" dirty="0" smtClean="0">
                <a:solidFill>
                  <a:schemeClr val="tx1">
                    <a:lumMod val="85000"/>
                    <a:lumOff val="15000"/>
                  </a:schemeClr>
                </a:solidFill>
                <a:latin typeface="Comic Sans MS" pitchFamily="66" charset="0"/>
                <a:cs typeface="Arial"/>
              </a:rPr>
              <a:t>c</a:t>
            </a:r>
            <a:r>
              <a:rPr lang="tr-TR" sz="2400" spc="-80" dirty="0" smtClean="0">
                <a:solidFill>
                  <a:schemeClr val="tx1">
                    <a:lumMod val="85000"/>
                    <a:lumOff val="15000"/>
                  </a:schemeClr>
                </a:solidFill>
                <a:latin typeface="Comic Sans MS" pitchFamily="66" charset="0"/>
                <a:cs typeface="Arial"/>
              </a:rPr>
              <a:t>e</a:t>
            </a:r>
            <a:r>
              <a:rPr lang="tr-TR" sz="2400" spc="-155" dirty="0" smtClean="0">
                <a:solidFill>
                  <a:schemeClr val="tx1">
                    <a:lumMod val="85000"/>
                    <a:lumOff val="15000"/>
                  </a:schemeClr>
                </a:solidFill>
                <a:latin typeface="Comic Sans MS" pitchFamily="66" charset="0"/>
                <a:cs typeface="Arial"/>
              </a:rPr>
              <a:t>z</a:t>
            </a:r>
            <a:r>
              <a:rPr lang="tr-TR" sz="2400" spc="-85" dirty="0" smtClean="0">
                <a:solidFill>
                  <a:schemeClr val="tx1">
                    <a:lumMod val="85000"/>
                    <a:lumOff val="15000"/>
                  </a:schemeClr>
                </a:solidFill>
                <a:latin typeface="Comic Sans MS" pitchFamily="66" charset="0"/>
                <a:cs typeface="Arial"/>
              </a:rPr>
              <a:t>a</a:t>
            </a:r>
            <a:r>
              <a:rPr lang="tr-TR" sz="2400" spc="-155" dirty="0" smtClean="0">
                <a:solidFill>
                  <a:schemeClr val="tx1">
                    <a:lumMod val="85000"/>
                    <a:lumOff val="15000"/>
                  </a:schemeClr>
                </a:solidFill>
                <a:latin typeface="Comic Sans MS" pitchFamily="66" charset="0"/>
                <a:cs typeface="Arial"/>
              </a:rPr>
              <a:t>s</a:t>
            </a:r>
            <a:r>
              <a:rPr lang="tr-TR" sz="2400" spc="-145" dirty="0" smtClean="0">
                <a:solidFill>
                  <a:schemeClr val="tx1">
                    <a:lumMod val="85000"/>
                    <a:lumOff val="15000"/>
                  </a:schemeClr>
                </a:solidFill>
                <a:latin typeface="Comic Sans MS" pitchFamily="66" charset="0"/>
                <a:cs typeface="Arial"/>
              </a:rPr>
              <a:t>ı</a:t>
            </a:r>
            <a:r>
              <a:rPr lang="tr-TR" sz="2400" spc="15" dirty="0" smtClean="0">
                <a:solidFill>
                  <a:schemeClr val="tx1">
                    <a:lumMod val="85000"/>
                    <a:lumOff val="15000"/>
                  </a:schemeClr>
                </a:solidFill>
                <a:latin typeface="Comic Sans MS" pitchFamily="66" charset="0"/>
                <a:cs typeface="Arial"/>
              </a:rPr>
              <a:t>n</a:t>
            </a:r>
            <a:r>
              <a:rPr lang="tr-TR" sz="2400" spc="-65" dirty="0" smtClean="0">
                <a:solidFill>
                  <a:schemeClr val="tx1">
                    <a:lumMod val="85000"/>
                    <a:lumOff val="15000"/>
                  </a:schemeClr>
                </a:solidFill>
                <a:latin typeface="Comic Sans MS" pitchFamily="66" charset="0"/>
                <a:cs typeface="Arial"/>
              </a:rPr>
              <a:t>a  </a:t>
            </a:r>
            <a:r>
              <a:rPr lang="tr-TR" sz="2400" spc="15" dirty="0" smtClean="0">
                <a:solidFill>
                  <a:schemeClr val="tx1">
                    <a:lumMod val="85000"/>
                    <a:lumOff val="15000"/>
                  </a:schemeClr>
                </a:solidFill>
                <a:latin typeface="Comic Sans MS" pitchFamily="66" charset="0"/>
                <a:cs typeface="Arial"/>
              </a:rPr>
              <a:t>hükmolunur.</a:t>
            </a:r>
            <a:endParaRPr lang="tr-TR" sz="2400" dirty="0" smtClean="0">
              <a:solidFill>
                <a:schemeClr val="tx1">
                  <a:lumMod val="85000"/>
                  <a:lumOff val="15000"/>
                </a:schemeClr>
              </a:solidFill>
              <a:latin typeface="Comic Sans MS" pitchFamily="66" charset="0"/>
              <a:cs typeface="Arial"/>
            </a:endParaRPr>
          </a:p>
          <a:p>
            <a:pPr>
              <a:buFont typeface="Wingdings" pitchFamily="2" charset="2"/>
              <a:buChar char="Ø"/>
            </a:pPr>
            <a:endParaRPr lang="tr-TR" sz="2400"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8686800" cy="5008579"/>
          </a:xfrm>
        </p:spPr>
        <p:txBody>
          <a:bodyPr/>
          <a:lstStyle/>
          <a:p>
            <a:pPr>
              <a:buNone/>
            </a:pPr>
            <a:endParaRPr lang="tr-TR" dirty="0" smtClean="0">
              <a:latin typeface="Comic Sans MS" pitchFamily="66" charset="0"/>
            </a:endParaRPr>
          </a:p>
          <a:p>
            <a:pPr>
              <a:buNone/>
            </a:pPr>
            <a:r>
              <a:rPr lang="tr-TR" sz="4000" dirty="0" smtClean="0">
                <a:solidFill>
                  <a:schemeClr val="tx1">
                    <a:lumMod val="85000"/>
                    <a:lumOff val="15000"/>
                  </a:schemeClr>
                </a:solidFill>
                <a:latin typeface="Comic Sans MS" pitchFamily="66" charset="0"/>
              </a:rPr>
              <a:t>“</a:t>
            </a:r>
            <a:r>
              <a:rPr lang="tr-TR" sz="4000" dirty="0" smtClean="0">
                <a:solidFill>
                  <a:schemeClr val="tx1">
                    <a:lumMod val="85000"/>
                    <a:lumOff val="15000"/>
                  </a:schemeClr>
                </a:solidFill>
                <a:latin typeface="Comic Sans MS" pitchFamily="66" charset="0"/>
              </a:rPr>
              <a:t>Bu dünyanın daha fazla başarılı insana ihtiyacı yok. Aksine bu dünyanın acilen her türden fazlaca barışçı, iyileştirici ve sevgi dolu insanlara ihtiyacı var</a:t>
            </a:r>
            <a:r>
              <a:rPr lang="tr-TR" sz="4000" dirty="0" smtClean="0">
                <a:solidFill>
                  <a:schemeClr val="tx1">
                    <a:lumMod val="85000"/>
                    <a:lumOff val="15000"/>
                  </a:schemeClr>
                </a:solidFill>
                <a:latin typeface="Comic Sans MS" pitchFamily="66" charset="0"/>
              </a:rPr>
              <a:t>.”</a:t>
            </a:r>
          </a:p>
          <a:p>
            <a:pPr>
              <a:buNone/>
            </a:pPr>
            <a:r>
              <a:rPr lang="tr-TR" sz="4000" dirty="0" smtClean="0">
                <a:solidFill>
                  <a:schemeClr val="tx1">
                    <a:lumMod val="85000"/>
                    <a:lumOff val="15000"/>
                  </a:schemeClr>
                </a:solidFill>
                <a:latin typeface="Comic Sans MS" pitchFamily="66" charset="0"/>
              </a:rPr>
              <a:t> </a:t>
            </a:r>
            <a:r>
              <a:rPr lang="tr-TR" sz="4000" dirty="0" smtClean="0">
                <a:solidFill>
                  <a:schemeClr val="tx1">
                    <a:lumMod val="85000"/>
                    <a:lumOff val="15000"/>
                  </a:schemeClr>
                </a:solidFill>
                <a:latin typeface="Comic Sans MS" pitchFamily="66" charset="0"/>
              </a:rPr>
              <a:t>             </a:t>
            </a:r>
            <a:r>
              <a:rPr lang="tr-TR" sz="4000" dirty="0" smtClean="0">
                <a:solidFill>
                  <a:schemeClr val="tx1">
                    <a:lumMod val="85000"/>
                    <a:lumOff val="15000"/>
                  </a:schemeClr>
                </a:solidFill>
                <a:latin typeface="Comic Sans MS" pitchFamily="66" charset="0"/>
              </a:rPr>
              <a:t>- </a:t>
            </a:r>
            <a:r>
              <a:rPr lang="tr-TR" sz="4000" dirty="0" err="1" smtClean="0">
                <a:solidFill>
                  <a:schemeClr val="tx1">
                    <a:lumMod val="85000"/>
                    <a:lumOff val="15000"/>
                  </a:schemeClr>
                </a:solidFill>
                <a:latin typeface="Comic Sans MS" pitchFamily="66" charset="0"/>
              </a:rPr>
              <a:t>Dalai</a:t>
            </a:r>
            <a:r>
              <a:rPr lang="tr-TR" sz="4000" dirty="0" smtClean="0">
                <a:solidFill>
                  <a:schemeClr val="tx1">
                    <a:lumMod val="85000"/>
                    <a:lumOff val="15000"/>
                  </a:schemeClr>
                </a:solidFill>
                <a:latin typeface="Comic Sans MS" pitchFamily="66" charset="0"/>
              </a:rPr>
              <a:t> Lama</a:t>
            </a:r>
            <a:endParaRPr lang="tr-TR" sz="4000" dirty="0">
              <a:solidFill>
                <a:schemeClr val="tx1">
                  <a:lumMod val="85000"/>
                  <a:lumOff val="15000"/>
                </a:schemeClr>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Comic Sans MS" pitchFamily="66" charset="0"/>
              </a:rPr>
              <a:t>KIRIKHAN REHBERLİK VE ARAŞTIRMA MERKEZİ</a:t>
            </a:r>
            <a:endParaRPr lang="tr-TR" dirty="0">
              <a:latin typeface="Comic Sans MS" pitchFamily="66" charset="0"/>
            </a:endParaRPr>
          </a:p>
        </p:txBody>
      </p:sp>
      <p:sp>
        <p:nvSpPr>
          <p:cNvPr id="3" name="2 Alt Başlık"/>
          <p:cNvSpPr>
            <a:spLocks noGrp="1"/>
          </p:cNvSpPr>
          <p:nvPr>
            <p:ph type="subTitle" idx="1"/>
          </p:nvPr>
        </p:nvSpPr>
        <p:spPr>
          <a:xfrm>
            <a:off x="381000" y="1928802"/>
            <a:ext cx="8458200" cy="1571636"/>
          </a:xfrm>
        </p:spPr>
        <p:txBody>
          <a:bodyPr>
            <a:noAutofit/>
          </a:bodyPr>
          <a:lstStyle/>
          <a:p>
            <a:r>
              <a:rPr lang="tr-TR" sz="6600" dirty="0" smtClean="0">
                <a:latin typeface="Comic Sans MS" pitchFamily="66" charset="0"/>
              </a:rPr>
              <a:t>TEŞEKKÜRLER…</a:t>
            </a:r>
            <a:endParaRPr lang="tr-TR" sz="6600"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85728"/>
            <a:ext cx="8686800" cy="857256"/>
          </a:xfrm>
        </p:spPr>
        <p:txBody>
          <a:bodyPr/>
          <a:lstStyle/>
          <a:p>
            <a:r>
              <a:rPr lang="tr-TR" dirty="0" smtClean="0">
                <a:latin typeface="Comic Sans MS" pitchFamily="66" charset="0"/>
              </a:rPr>
              <a:t>                </a:t>
            </a:r>
            <a:r>
              <a:rPr lang="tr-TR" dirty="0" smtClean="0">
                <a:solidFill>
                  <a:srgbClr val="C00000"/>
                </a:solidFill>
                <a:latin typeface="Comic Sans MS" pitchFamily="66" charset="0"/>
              </a:rPr>
              <a:t>ŞİDDET </a:t>
            </a:r>
            <a:r>
              <a:rPr lang="tr-TR" dirty="0" err="1" smtClean="0">
                <a:solidFill>
                  <a:srgbClr val="C00000"/>
                </a:solidFill>
                <a:latin typeface="Comic Sans MS" pitchFamily="66" charset="0"/>
              </a:rPr>
              <a:t>nedİr</a:t>
            </a:r>
            <a:r>
              <a:rPr lang="tr-TR" dirty="0" smtClean="0">
                <a:solidFill>
                  <a:srgbClr val="C00000"/>
                </a:solidFill>
                <a:latin typeface="Comic Sans MS" pitchFamily="66" charset="0"/>
              </a:rPr>
              <a:t>?</a:t>
            </a:r>
            <a:endParaRPr lang="tr-TR" dirty="0">
              <a:solidFill>
                <a:srgbClr val="C00000"/>
              </a:solidFill>
            </a:endParaRPr>
          </a:p>
        </p:txBody>
      </p:sp>
      <p:sp>
        <p:nvSpPr>
          <p:cNvPr id="3" name="2 İçerik Yer Tutucusu"/>
          <p:cNvSpPr>
            <a:spLocks noGrp="1"/>
          </p:cNvSpPr>
          <p:nvPr>
            <p:ph sz="half" idx="1"/>
          </p:nvPr>
        </p:nvSpPr>
        <p:spPr/>
        <p:txBody>
          <a:bodyPr>
            <a:normAutofit lnSpcReduction="10000"/>
          </a:bodyPr>
          <a:lstStyle/>
          <a:p>
            <a:pPr>
              <a:buFont typeface="Wingdings" pitchFamily="2" charset="2"/>
              <a:buChar char="Ø"/>
            </a:pPr>
            <a:r>
              <a:rPr lang="tr-TR" dirty="0" smtClean="0">
                <a:solidFill>
                  <a:schemeClr val="tx1">
                    <a:lumMod val="85000"/>
                    <a:lumOff val="15000"/>
                  </a:schemeClr>
                </a:solidFill>
                <a:latin typeface="Comic Sans MS" pitchFamily="66" charset="0"/>
              </a:rPr>
              <a:t>Sahip olunan güç veya kuvvetin,yaralanma veya kayıpla sonlanan ya da sonlanma ihtimali yüksek bir biçimde,başka bir insana,kendine,bir gruba veya bir topluma karşı tehdit yoluyla veya bizzat uygulanmasıdır.(WHO,1996)</a:t>
            </a:r>
          </a:p>
          <a:p>
            <a:pPr>
              <a:buFont typeface="Wingdings" pitchFamily="2" charset="2"/>
              <a:buChar char="Ø"/>
            </a:pPr>
            <a:endParaRPr lang="tr-TR" dirty="0"/>
          </a:p>
        </p:txBody>
      </p:sp>
      <p:pic>
        <p:nvPicPr>
          <p:cNvPr id="5" name="8 İçerik Yer Tutucusu" descr="indir.jpg"/>
          <p:cNvPicPr>
            <a:picLocks noGrp="1" noChangeAspect="1"/>
          </p:cNvPicPr>
          <p:nvPr>
            <p:ph sz="half" idx="2"/>
          </p:nvPr>
        </p:nvPicPr>
        <p:blipFill>
          <a:blip r:embed="rId2"/>
          <a:stretch>
            <a:fillRect/>
          </a:stretch>
        </p:blipFill>
        <p:spPr>
          <a:xfrm>
            <a:off x="5072066" y="1785926"/>
            <a:ext cx="3429024" cy="4357718"/>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çerik Yer Tutucusu" descr="502093-3-4-7f139.jpg"/>
          <p:cNvPicPr>
            <a:picLocks noGrp="1" noChangeAspect="1"/>
          </p:cNvPicPr>
          <p:nvPr>
            <p:ph idx="1"/>
          </p:nvPr>
        </p:nvPicPr>
        <p:blipFill>
          <a:blip r:embed="rId2"/>
          <a:stretch>
            <a:fillRect/>
          </a:stretch>
        </p:blipFill>
        <p:spPr>
          <a:xfrm>
            <a:off x="1" y="0"/>
            <a:ext cx="9144000"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Şiddet Türleri.png"/>
          <p:cNvPicPr>
            <a:picLocks noGrp="1" noChangeAspect="1"/>
          </p:cNvPicPr>
          <p:nvPr>
            <p:ph idx="1"/>
          </p:nvPr>
        </p:nvPicPr>
        <p:blipFill>
          <a:blip r:embed="rId2"/>
          <a:stretch>
            <a:fillRect/>
          </a:stretch>
        </p:blipFill>
        <p:spPr>
          <a:xfrm>
            <a:off x="0" y="0"/>
            <a:ext cx="9143999" cy="6857999"/>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285728"/>
            <a:ext cx="8686800" cy="857256"/>
          </a:xfrm>
        </p:spPr>
        <p:txBody>
          <a:bodyPr/>
          <a:lstStyle/>
          <a:p>
            <a:r>
              <a:rPr lang="tr-TR" dirty="0" smtClean="0">
                <a:latin typeface="Comic Sans MS" pitchFamily="66" charset="0"/>
              </a:rPr>
              <a:t>                     </a:t>
            </a:r>
            <a:r>
              <a:rPr lang="tr-TR" dirty="0" smtClean="0">
                <a:solidFill>
                  <a:srgbClr val="C00000"/>
                </a:solidFill>
                <a:latin typeface="Comic Sans MS" pitchFamily="66" charset="0"/>
              </a:rPr>
              <a:t>ÖĞRENME</a:t>
            </a:r>
            <a:endParaRPr lang="tr-TR" dirty="0">
              <a:solidFill>
                <a:srgbClr val="C00000"/>
              </a:solidFill>
              <a:latin typeface="Comic Sans MS" pitchFamily="66" charset="0"/>
            </a:endParaRPr>
          </a:p>
        </p:txBody>
      </p:sp>
      <p:sp>
        <p:nvSpPr>
          <p:cNvPr id="3" name="2 İçerik Yer Tutucusu"/>
          <p:cNvSpPr>
            <a:spLocks noGrp="1"/>
          </p:cNvSpPr>
          <p:nvPr>
            <p:ph idx="1"/>
          </p:nvPr>
        </p:nvSpPr>
        <p:spPr/>
        <p:txBody>
          <a:bodyPr/>
          <a:lstStyle/>
          <a:p>
            <a:pPr>
              <a:buFont typeface="Wingdings" pitchFamily="2" charset="2"/>
              <a:buChar char="Ø"/>
            </a:pPr>
            <a:r>
              <a:rPr lang="tr-TR" dirty="0" smtClean="0">
                <a:solidFill>
                  <a:schemeClr val="tx1">
                    <a:lumMod val="85000"/>
                    <a:lumOff val="15000"/>
                  </a:schemeClr>
                </a:solidFill>
                <a:latin typeface="Comic Sans MS" pitchFamily="66" charset="0"/>
              </a:rPr>
              <a:t>ŞİDDET ÖĞRENİLEN BİR DAVRANIŞTIR!!</a:t>
            </a:r>
          </a:p>
          <a:p>
            <a:pPr>
              <a:buFont typeface="Wingdings" pitchFamily="2" charset="2"/>
              <a:buChar char="Ø"/>
            </a:pPr>
            <a:r>
              <a:rPr lang="tr-TR" dirty="0" smtClean="0">
                <a:solidFill>
                  <a:schemeClr val="tx1">
                    <a:lumMod val="85000"/>
                    <a:lumOff val="15000"/>
                  </a:schemeClr>
                </a:solidFill>
                <a:latin typeface="Comic Sans MS" pitchFamily="66" charset="0"/>
              </a:rPr>
              <a:t>ŞİDDETİN HER TÜRLÜSÜ İNSAN HAYATINA</a:t>
            </a:r>
            <a:r>
              <a:rPr lang="tr-TR" dirty="0" smtClean="0">
                <a:solidFill>
                  <a:schemeClr val="tx1"/>
                </a:solidFill>
                <a:latin typeface="Comic Sans MS" pitchFamily="66" charset="0"/>
              </a:rPr>
              <a:t> </a:t>
            </a:r>
            <a:r>
              <a:rPr lang="tr-TR" dirty="0" smtClean="0">
                <a:solidFill>
                  <a:srgbClr val="C00000"/>
                </a:solidFill>
                <a:latin typeface="Comic Sans MS" pitchFamily="66" charset="0"/>
              </a:rPr>
              <a:t>ÖĞRENİLEREK</a:t>
            </a:r>
            <a:r>
              <a:rPr lang="tr-TR" dirty="0" smtClean="0">
                <a:solidFill>
                  <a:srgbClr val="FF0000"/>
                </a:solidFill>
                <a:latin typeface="Comic Sans MS" pitchFamily="66" charset="0"/>
              </a:rPr>
              <a:t> </a:t>
            </a:r>
            <a:r>
              <a:rPr lang="tr-TR" dirty="0" smtClean="0">
                <a:solidFill>
                  <a:schemeClr val="tx1">
                    <a:lumMod val="85000"/>
                    <a:lumOff val="15000"/>
                  </a:schemeClr>
                </a:solidFill>
                <a:latin typeface="Comic Sans MS" pitchFamily="66" charset="0"/>
              </a:rPr>
              <a:t>GİRER.</a:t>
            </a:r>
          </a:p>
          <a:p>
            <a:pPr>
              <a:buFont typeface="Wingdings" pitchFamily="2" charset="2"/>
              <a:buChar char="Ø"/>
            </a:pPr>
            <a:r>
              <a:rPr lang="tr-TR" dirty="0" smtClean="0">
                <a:solidFill>
                  <a:schemeClr val="tx1">
                    <a:lumMod val="85000"/>
                    <a:lumOff val="15000"/>
                  </a:schemeClr>
                </a:solidFill>
                <a:latin typeface="Comic Sans MS" pitchFamily="66" charset="0"/>
              </a:rPr>
              <a:t>EN ÖNEMLİ ÖĞRENME KAYNAĞI İSE KİŞİNİN </a:t>
            </a:r>
            <a:r>
              <a:rPr lang="tr-TR" dirty="0" smtClean="0">
                <a:solidFill>
                  <a:srgbClr val="C00000"/>
                </a:solidFill>
                <a:latin typeface="Comic Sans MS" pitchFamily="66" charset="0"/>
              </a:rPr>
              <a:t>AİLESİDİR!!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k_05134837_k_05121949_Yiddetin-onlenmesinde-ofke-kontrolu.jp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buNone/>
            </a:pPr>
            <a:endParaRPr lang="tr-TR" dirty="0" smtClean="0">
              <a:latin typeface="Comic Sans MS" pitchFamily="66" charset="0"/>
            </a:endParaRPr>
          </a:p>
          <a:p>
            <a:pPr algn="ctr">
              <a:buNone/>
            </a:pPr>
            <a:r>
              <a:rPr lang="tr-TR" dirty="0" smtClean="0">
                <a:solidFill>
                  <a:schemeClr val="tx1">
                    <a:lumMod val="85000"/>
                    <a:lumOff val="15000"/>
                  </a:schemeClr>
                </a:solidFill>
                <a:latin typeface="Comic Sans MS" pitchFamily="66" charset="0"/>
              </a:rPr>
              <a:t>YAPILAN ARAŞTIRMALAR, BABASININ ANNESİNİ DÖVDÜĞÜNÜ GÖREN ERKEK ÇOCUKLARIN KENDİ EŞLERİNİ DÖVME İHTİMALİNİN </a:t>
            </a:r>
            <a:r>
              <a:rPr lang="tr-TR" dirty="0" smtClean="0">
                <a:solidFill>
                  <a:srgbClr val="C00000"/>
                </a:solidFill>
                <a:latin typeface="Comic Sans MS" pitchFamily="66" charset="0"/>
              </a:rPr>
              <a:t>YEDİ KAT </a:t>
            </a:r>
            <a:r>
              <a:rPr lang="tr-TR" dirty="0" smtClean="0">
                <a:solidFill>
                  <a:schemeClr val="tx1">
                    <a:lumMod val="85000"/>
                    <a:lumOff val="15000"/>
                  </a:schemeClr>
                </a:solidFill>
                <a:latin typeface="Comic Sans MS" pitchFamily="66" charset="0"/>
              </a:rPr>
              <a:t>ARTTIRDIĞINI GÖSTERİYOR.</a:t>
            </a:r>
            <a:endParaRPr lang="tr-TR" dirty="0">
              <a:solidFill>
                <a:schemeClr val="tx1">
                  <a:lumMod val="85000"/>
                  <a:lumOff val="15000"/>
                </a:schemeClr>
              </a:solidFill>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8686800" cy="757222"/>
          </a:xfrm>
        </p:spPr>
        <p:txBody>
          <a:bodyPr/>
          <a:lstStyle/>
          <a:p>
            <a:r>
              <a:rPr lang="tr-TR" dirty="0" smtClean="0">
                <a:latin typeface="Comic Sans MS" pitchFamily="66" charset="0"/>
              </a:rPr>
              <a:t>      </a:t>
            </a:r>
            <a:r>
              <a:rPr lang="tr-TR" dirty="0" smtClean="0">
                <a:solidFill>
                  <a:srgbClr val="C00000"/>
                </a:solidFill>
                <a:latin typeface="Comic Sans MS" pitchFamily="66" charset="0"/>
              </a:rPr>
              <a:t>DOĞRU BİLİNEN YANLIŞLAR</a:t>
            </a:r>
            <a:endParaRPr lang="tr-TR" dirty="0">
              <a:solidFill>
                <a:srgbClr val="C00000"/>
              </a:solidFill>
              <a:latin typeface="Comic Sans MS" pitchFamily="66" charset="0"/>
            </a:endParaRPr>
          </a:p>
        </p:txBody>
      </p:sp>
      <p:sp>
        <p:nvSpPr>
          <p:cNvPr id="3" name="2 İçerik Yer Tutucusu"/>
          <p:cNvSpPr>
            <a:spLocks noGrp="1"/>
          </p:cNvSpPr>
          <p:nvPr>
            <p:ph idx="1"/>
          </p:nvPr>
        </p:nvSpPr>
        <p:spPr/>
        <p:txBody>
          <a:bodyPr>
            <a:normAutofit lnSpcReduction="10000"/>
          </a:bodyPr>
          <a:lstStyle/>
          <a:p>
            <a:pPr>
              <a:buNone/>
            </a:pPr>
            <a:r>
              <a:rPr lang="tr-TR" dirty="0" smtClean="0">
                <a:solidFill>
                  <a:srgbClr val="C00000"/>
                </a:solidFill>
                <a:latin typeface="Comic Sans MS" pitchFamily="66" charset="0"/>
              </a:rPr>
              <a:t>YANLIŞ</a:t>
            </a:r>
            <a:r>
              <a:rPr lang="tr-TR" dirty="0" smtClean="0">
                <a:solidFill>
                  <a:schemeClr val="tx1">
                    <a:lumMod val="85000"/>
                    <a:lumOff val="15000"/>
                  </a:schemeClr>
                </a:solidFill>
                <a:latin typeface="Comic Sans MS" pitchFamily="66" charset="0"/>
              </a:rPr>
              <a:t>:“Aile içi şiddet sadece fiziksel olduğu zaman zararlıdır.“ </a:t>
            </a:r>
          </a:p>
          <a:p>
            <a:pPr>
              <a:buNone/>
            </a:pPr>
            <a:r>
              <a:rPr lang="tr-TR" dirty="0" smtClean="0">
                <a:solidFill>
                  <a:srgbClr val="C00000"/>
                </a:solidFill>
                <a:latin typeface="Comic Sans MS" pitchFamily="66" charset="0"/>
              </a:rPr>
              <a:t>GERÇEK:</a:t>
            </a:r>
            <a:r>
              <a:rPr lang="tr-TR" dirty="0" smtClean="0">
                <a:solidFill>
                  <a:schemeClr val="tx1">
                    <a:lumMod val="85000"/>
                    <a:lumOff val="15000"/>
                  </a:schemeClr>
                </a:solidFill>
                <a:latin typeface="Comic Sans MS" pitchFamily="66" charset="0"/>
              </a:rPr>
              <a:t>PEK ÇOK KİŞİ ŞİDDETİ SADECE DAYAK VEYA VURMA OLARAK ALGILAR. OYSA ŞİDDETİN PEK ÇOK TÜRÜ VARDIR. AŞAĞILAMAK,KÜFÜR ETMEK,EVE KİLİTLEMEK,CİNSEL EYLEMLERE ZORLAMAK GİBİ DAVRANIŞLAR DA ŞİDDETTİR!!</a:t>
            </a:r>
            <a:endParaRPr lang="tr-TR" dirty="0">
              <a:solidFill>
                <a:schemeClr val="tx1">
                  <a:lumMod val="85000"/>
                  <a:lumOff val="15000"/>
                </a:schemeClr>
              </a:solidFill>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71546"/>
            <a:ext cx="8686800" cy="5008579"/>
          </a:xfrm>
        </p:spPr>
        <p:txBody>
          <a:bodyPr/>
          <a:lstStyle/>
          <a:p>
            <a:pPr>
              <a:buNone/>
            </a:pPr>
            <a:r>
              <a:rPr lang="tr-TR" dirty="0" smtClean="0">
                <a:solidFill>
                  <a:srgbClr val="C00000"/>
                </a:solidFill>
                <a:latin typeface="Comic Sans MS" pitchFamily="66" charset="0"/>
              </a:rPr>
              <a:t>YANLIŞ:</a:t>
            </a:r>
            <a:r>
              <a:rPr lang="tr-TR" dirty="0" smtClean="0">
                <a:solidFill>
                  <a:srgbClr val="FF0000"/>
                </a:solidFill>
                <a:latin typeface="Comic Sans MS" pitchFamily="66" charset="0"/>
              </a:rPr>
              <a:t> </a:t>
            </a:r>
            <a:r>
              <a:rPr lang="tr-TR" dirty="0" smtClean="0">
                <a:solidFill>
                  <a:schemeClr val="tx1">
                    <a:lumMod val="85000"/>
                    <a:lumOff val="15000"/>
                  </a:schemeClr>
                </a:solidFill>
                <a:latin typeface="Comic Sans MS" pitchFamily="66" charset="0"/>
              </a:rPr>
              <a:t>Kızgınlık kontrol edilemez ve şiddete yol açar.</a:t>
            </a:r>
          </a:p>
          <a:p>
            <a:pPr>
              <a:buNone/>
            </a:pPr>
            <a:endParaRPr lang="tr-TR" dirty="0" smtClean="0">
              <a:solidFill>
                <a:schemeClr val="tx1"/>
              </a:solidFill>
              <a:latin typeface="Comic Sans MS" pitchFamily="66" charset="0"/>
            </a:endParaRPr>
          </a:p>
          <a:p>
            <a:pPr>
              <a:buNone/>
            </a:pPr>
            <a:r>
              <a:rPr lang="tr-TR" dirty="0" smtClean="0">
                <a:solidFill>
                  <a:srgbClr val="C00000"/>
                </a:solidFill>
                <a:latin typeface="Comic Sans MS" pitchFamily="66" charset="0"/>
              </a:rPr>
              <a:t>GERÇEK:</a:t>
            </a:r>
            <a:r>
              <a:rPr lang="tr-TR" dirty="0" smtClean="0">
                <a:solidFill>
                  <a:schemeClr val="tx1"/>
                </a:solidFill>
                <a:latin typeface="Comic Sans MS" pitchFamily="66" charset="0"/>
              </a:rPr>
              <a:t> </a:t>
            </a:r>
            <a:r>
              <a:rPr lang="tr-TR" dirty="0" smtClean="0">
                <a:solidFill>
                  <a:schemeClr val="tx1">
                    <a:lumMod val="85000"/>
                    <a:lumOff val="15000"/>
                  </a:schemeClr>
                </a:solidFill>
                <a:latin typeface="Comic Sans MS" pitchFamily="66" charset="0"/>
              </a:rPr>
              <a:t>Kızgınlık kontrol edilmezse şiddete yol açabilir. Ancak normal,sağlıklı bir duygu olan kızgınlığı </a:t>
            </a:r>
            <a:r>
              <a:rPr lang="tr-TR" dirty="0" err="1" smtClean="0">
                <a:solidFill>
                  <a:schemeClr val="tx1">
                    <a:lumMod val="85000"/>
                    <a:lumOff val="15000"/>
                  </a:schemeClr>
                </a:solidFill>
                <a:latin typeface="Comic Sans MS" pitchFamily="66" charset="0"/>
              </a:rPr>
              <a:t>konrtol</a:t>
            </a:r>
            <a:r>
              <a:rPr lang="tr-TR" dirty="0" smtClean="0">
                <a:solidFill>
                  <a:schemeClr val="tx1">
                    <a:lumMod val="85000"/>
                    <a:lumOff val="15000"/>
                  </a:schemeClr>
                </a:solidFill>
                <a:latin typeface="Comic Sans MS" pitchFamily="66" charset="0"/>
              </a:rPr>
              <a:t> etmek MÜMKÜNDÜR.</a:t>
            </a:r>
          </a:p>
          <a:p>
            <a:pPr>
              <a:buNone/>
            </a:pPr>
            <a:endParaRPr lang="tr-TR" dirty="0">
              <a:solidFill>
                <a:schemeClr val="tx1"/>
              </a:solidFill>
              <a:latin typeface="Comic Sans MS" pitchFamily="66"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506</TotalTime>
  <Words>558</Words>
  <Application>Microsoft Office PowerPoint</Application>
  <PresentationFormat>Ekran Gösterisi (4:3)</PresentationFormat>
  <Paragraphs>59</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Gezinti</vt:lpstr>
      <vt:lpstr>             </vt:lpstr>
      <vt:lpstr>                ŞİDDET nedİr?</vt:lpstr>
      <vt:lpstr>Slayt 3</vt:lpstr>
      <vt:lpstr>Slayt 4</vt:lpstr>
      <vt:lpstr>                     ÖĞRENME</vt:lpstr>
      <vt:lpstr>Slayt 6</vt:lpstr>
      <vt:lpstr>Slayt 7</vt:lpstr>
      <vt:lpstr>      DOĞRU BİLİNEN YANLIŞLAR</vt:lpstr>
      <vt:lpstr>Slayt 9</vt:lpstr>
      <vt:lpstr>               ŞİDDET VE ÇOCUK </vt:lpstr>
      <vt:lpstr>                 NELER YAPILABİLİR?  </vt:lpstr>
      <vt:lpstr>Slayt 12</vt:lpstr>
      <vt:lpstr>Slayt 13</vt:lpstr>
      <vt:lpstr>CEZA YERİNE ALTERNATİF YÖNTEMLER</vt:lpstr>
      <vt:lpstr>CEZA YERİNE ALTERNATİF YÖNTEMLER</vt:lpstr>
      <vt:lpstr>TÜRK HUKUK SİSTEMİNDE ÇOCUĞA YÖNELİK ŞİDDET VE İSTİSMARLA İLGİLİ HÜKÜMLER</vt:lpstr>
      <vt:lpstr>5237 SayIlI Türk Ceza Kanunu Madde  103</vt:lpstr>
      <vt:lpstr>Slayt 18</vt:lpstr>
      <vt:lpstr>KIRIKHAN REHBERLİK VE ARAŞTIRMA MERKEZİ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pc</dc:creator>
  <cp:lastModifiedBy>pc</cp:lastModifiedBy>
  <cp:revision>52</cp:revision>
  <dcterms:created xsi:type="dcterms:W3CDTF">2019-10-10T08:03:56Z</dcterms:created>
  <dcterms:modified xsi:type="dcterms:W3CDTF">2019-10-14T12:47:16Z</dcterms:modified>
</cp:coreProperties>
</file>