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revisionInfo.xml" ContentType="application/vnd.ms-powerpoint.revisioninfo+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6" r:id="rId2"/>
    <p:sldId id="257" r:id="rId3"/>
    <p:sldId id="258" r:id="rId4"/>
    <p:sldId id="259" r:id="rId5"/>
    <p:sldId id="260" r:id="rId6"/>
    <p:sldId id="261" r:id="rId7"/>
    <p:sldId id="262" r:id="rId8"/>
    <p:sldId id="263" r:id="rId9"/>
    <p:sldId id="276" r:id="rId10"/>
    <p:sldId id="277" r:id="rId11"/>
    <p:sldId id="278" r:id="rId12"/>
    <p:sldId id="265" r:id="rId13"/>
    <p:sldId id="275" r:id="rId14"/>
    <p:sldId id="273" r:id="rId15"/>
    <p:sldId id="274" r:id="rId16"/>
    <p:sldId id="270" r:id="rId17"/>
    <p:sldId id="279"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7423"/>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0A6D22-05FF-4C37-AEAF-90A9A01EF986}" v="8" dt="2022-08-22T00:42:49.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hriban Şahin" userId="0a05aae5cb15ef05" providerId="LiveId" clId="{B00A6D22-05FF-4C37-AEAF-90A9A01EF986}"/>
    <pc:docChg chg="undo custSel addSld delSld modSld">
      <pc:chgData name="Mihriban Şahin" userId="0a05aae5cb15ef05" providerId="LiveId" clId="{B00A6D22-05FF-4C37-AEAF-90A9A01EF986}" dt="2022-08-22T00:42:49.144" v="183"/>
      <pc:docMkLst>
        <pc:docMk/>
      </pc:docMkLst>
      <pc:sldChg chg="addSp delSp modSp mod setBg">
        <pc:chgData name="Mihriban Şahin" userId="0a05aae5cb15ef05" providerId="LiveId" clId="{B00A6D22-05FF-4C37-AEAF-90A9A01EF986}" dt="2022-08-22T00:36:13.676" v="27" actId="113"/>
        <pc:sldMkLst>
          <pc:docMk/>
          <pc:sldMk cId="4147536294" sldId="259"/>
        </pc:sldMkLst>
        <pc:spChg chg="mod">
          <ac:chgData name="Mihriban Şahin" userId="0a05aae5cb15ef05" providerId="LiveId" clId="{B00A6D22-05FF-4C37-AEAF-90A9A01EF986}" dt="2022-08-22T00:34:38.377" v="19" actId="26606"/>
          <ac:spMkLst>
            <pc:docMk/>
            <pc:sldMk cId="4147536294" sldId="259"/>
            <ac:spMk id="2" creationId="{4236DCF4-B2DC-371F-7A6D-17AF56E1BBE4}"/>
          </ac:spMkLst>
        </pc:spChg>
        <pc:spChg chg="del">
          <ac:chgData name="Mihriban Şahin" userId="0a05aae5cb15ef05" providerId="LiveId" clId="{B00A6D22-05FF-4C37-AEAF-90A9A01EF986}" dt="2022-08-22T00:33:16.290" v="4" actId="26606"/>
          <ac:spMkLst>
            <pc:docMk/>
            <pc:sldMk cId="4147536294" sldId="259"/>
            <ac:spMk id="3" creationId="{9EBE15BB-A34A-40A8-E57F-637E92240EAE}"/>
          </ac:spMkLst>
        </pc:spChg>
        <pc:spChg chg="add del">
          <ac:chgData name="Mihriban Şahin" userId="0a05aae5cb15ef05" providerId="LiveId" clId="{B00A6D22-05FF-4C37-AEAF-90A9A01EF986}" dt="2022-08-22T00:34:38.377" v="19" actId="26606"/>
          <ac:spMkLst>
            <pc:docMk/>
            <pc:sldMk cId="4147536294" sldId="259"/>
            <ac:spMk id="10" creationId="{75A5BB70-1673-4097-A7F8-BCF5F4F19B52}"/>
          </ac:spMkLst>
        </pc:spChg>
        <pc:spChg chg="add del">
          <ac:chgData name="Mihriban Şahin" userId="0a05aae5cb15ef05" providerId="LiveId" clId="{B00A6D22-05FF-4C37-AEAF-90A9A01EF986}" dt="2022-08-22T00:34:38.377" v="19" actId="26606"/>
          <ac:spMkLst>
            <pc:docMk/>
            <pc:sldMk cId="4147536294" sldId="259"/>
            <ac:spMk id="12" creationId="{7AA72C55-67D2-47FE-9C0B-01A954C8BF4B}"/>
          </ac:spMkLst>
        </pc:spChg>
        <pc:spChg chg="add">
          <ac:chgData name="Mihriban Şahin" userId="0a05aae5cb15ef05" providerId="LiveId" clId="{B00A6D22-05FF-4C37-AEAF-90A9A01EF986}" dt="2022-08-22T00:34:38.377" v="19" actId="26606"/>
          <ac:spMkLst>
            <pc:docMk/>
            <pc:sldMk cId="4147536294" sldId="259"/>
            <ac:spMk id="18" creationId="{A6CA7A60-8DF8-4B78-BFE3-B372B90AB9F5}"/>
          </ac:spMkLst>
        </pc:spChg>
        <pc:spChg chg="add">
          <ac:chgData name="Mihriban Şahin" userId="0a05aae5cb15ef05" providerId="LiveId" clId="{B00A6D22-05FF-4C37-AEAF-90A9A01EF986}" dt="2022-08-22T00:34:38.377" v="19" actId="26606"/>
          <ac:spMkLst>
            <pc:docMk/>
            <pc:sldMk cId="4147536294" sldId="259"/>
            <ac:spMk id="19" creationId="{FF4BD241-F172-410B-B0DE-9D7344B35BA6}"/>
          </ac:spMkLst>
        </pc:spChg>
        <pc:spChg chg="add del">
          <ac:chgData name="Mihriban Şahin" userId="0a05aae5cb15ef05" providerId="LiveId" clId="{B00A6D22-05FF-4C37-AEAF-90A9A01EF986}" dt="2022-08-22T00:33:55.051" v="12" actId="26606"/>
          <ac:spMkLst>
            <pc:docMk/>
            <pc:sldMk cId="4147536294" sldId="259"/>
            <ac:spMk id="35" creationId="{82950D9A-4705-4314-961A-4F88B2CE412D}"/>
          </ac:spMkLst>
        </pc:spChg>
        <pc:spChg chg="add del">
          <ac:chgData name="Mihriban Şahin" userId="0a05aae5cb15ef05" providerId="LiveId" clId="{B00A6D22-05FF-4C37-AEAF-90A9A01EF986}" dt="2022-08-22T00:33:55.051" v="12" actId="26606"/>
          <ac:spMkLst>
            <pc:docMk/>
            <pc:sldMk cId="4147536294" sldId="259"/>
            <ac:spMk id="37" creationId="{B13969F2-ED52-4E5C-B3FC-01E01B8B9FBC}"/>
          </ac:spMkLst>
        </pc:spChg>
        <pc:graphicFrameChg chg="add mod modGraphic">
          <ac:chgData name="Mihriban Şahin" userId="0a05aae5cb15ef05" providerId="LiveId" clId="{B00A6D22-05FF-4C37-AEAF-90A9A01EF986}" dt="2022-08-22T00:36:13.676" v="27" actId="113"/>
          <ac:graphicFrameMkLst>
            <pc:docMk/>
            <pc:sldMk cId="4147536294" sldId="259"/>
            <ac:graphicFrameMk id="6" creationId="{498E1EC6-6BB8-8210-FE7E-120ED17023AB}"/>
          </ac:graphicFrameMkLst>
        </pc:graphicFrameChg>
        <pc:cxnChg chg="add del">
          <ac:chgData name="Mihriban Şahin" userId="0a05aae5cb15ef05" providerId="LiveId" clId="{B00A6D22-05FF-4C37-AEAF-90A9A01EF986}" dt="2022-08-22T00:34:38.377" v="19" actId="26606"/>
          <ac:cxnSpMkLst>
            <pc:docMk/>
            <pc:sldMk cId="4147536294" sldId="259"/>
            <ac:cxnSpMk id="14" creationId="{CED23ACC-C318-4DEB-B776-570408C7FBA0}"/>
          </ac:cxnSpMkLst>
        </pc:cxnChg>
        <pc:cxnChg chg="add del">
          <ac:chgData name="Mihriban Şahin" userId="0a05aae5cb15ef05" providerId="LiveId" clId="{B00A6D22-05FF-4C37-AEAF-90A9A01EF986}" dt="2022-08-22T00:34:38.377" v="19" actId="26606"/>
          <ac:cxnSpMkLst>
            <pc:docMk/>
            <pc:sldMk cId="4147536294" sldId="259"/>
            <ac:cxnSpMk id="16" creationId="{C5D9BE15-6B66-4F4C-B41A-B2A4C304902F}"/>
          </ac:cxnSpMkLst>
        </pc:cxnChg>
        <pc:cxnChg chg="add">
          <ac:chgData name="Mihriban Şahin" userId="0a05aae5cb15ef05" providerId="LiveId" clId="{B00A6D22-05FF-4C37-AEAF-90A9A01EF986}" dt="2022-08-22T00:34:38.377" v="19" actId="26606"/>
          <ac:cxnSpMkLst>
            <pc:docMk/>
            <pc:sldMk cId="4147536294" sldId="259"/>
            <ac:cxnSpMk id="20" creationId="{F1CEFB97-33B1-4F90-A6B8-EAA26EEA1E7E}"/>
          </ac:cxnSpMkLst>
        </pc:cxnChg>
        <pc:cxnChg chg="add del">
          <ac:chgData name="Mihriban Şahin" userId="0a05aae5cb15ef05" providerId="LiveId" clId="{B00A6D22-05FF-4C37-AEAF-90A9A01EF986}" dt="2022-08-22T00:33:55.051" v="12" actId="26606"/>
          <ac:cxnSpMkLst>
            <pc:docMk/>
            <pc:sldMk cId="4147536294" sldId="259"/>
            <ac:cxnSpMk id="21" creationId="{4436E0F2-A64B-471E-93C0-8DFE08CC57C8}"/>
          </ac:cxnSpMkLst>
        </pc:cxnChg>
        <pc:cxnChg chg="add del">
          <ac:chgData name="Mihriban Şahin" userId="0a05aae5cb15ef05" providerId="LiveId" clId="{B00A6D22-05FF-4C37-AEAF-90A9A01EF986}" dt="2022-08-22T00:33:55.051" v="12" actId="26606"/>
          <ac:cxnSpMkLst>
            <pc:docMk/>
            <pc:sldMk cId="4147536294" sldId="259"/>
            <ac:cxnSpMk id="23" creationId="{DC1E3AB1-2A8C-4607-9FAE-D8BDB280FE1A}"/>
          </ac:cxnSpMkLst>
        </pc:cxnChg>
        <pc:cxnChg chg="add del">
          <ac:chgData name="Mihriban Şahin" userId="0a05aae5cb15ef05" providerId="LiveId" clId="{B00A6D22-05FF-4C37-AEAF-90A9A01EF986}" dt="2022-08-22T00:33:55.051" v="12" actId="26606"/>
          <ac:cxnSpMkLst>
            <pc:docMk/>
            <pc:sldMk cId="4147536294" sldId="259"/>
            <ac:cxnSpMk id="25" creationId="{26D66059-832F-40B6-A35F-F56C8F38A1E7}"/>
          </ac:cxnSpMkLst>
        </pc:cxnChg>
        <pc:cxnChg chg="add del">
          <ac:chgData name="Mihriban Şahin" userId="0a05aae5cb15ef05" providerId="LiveId" clId="{B00A6D22-05FF-4C37-AEAF-90A9A01EF986}" dt="2022-08-22T00:33:55.051" v="12" actId="26606"/>
          <ac:cxnSpMkLst>
            <pc:docMk/>
            <pc:sldMk cId="4147536294" sldId="259"/>
            <ac:cxnSpMk id="27" creationId="{A515E2ED-7EA9-448D-83FA-54C3DF9723BD}"/>
          </ac:cxnSpMkLst>
        </pc:cxnChg>
        <pc:cxnChg chg="add del">
          <ac:chgData name="Mihriban Şahin" userId="0a05aae5cb15ef05" providerId="LiveId" clId="{B00A6D22-05FF-4C37-AEAF-90A9A01EF986}" dt="2022-08-22T00:33:55.051" v="12" actId="26606"/>
          <ac:cxnSpMkLst>
            <pc:docMk/>
            <pc:sldMk cId="4147536294" sldId="259"/>
            <ac:cxnSpMk id="29" creationId="{20595356-EABD-4767-AC9D-EA21FF115EC0}"/>
          </ac:cxnSpMkLst>
        </pc:cxnChg>
        <pc:cxnChg chg="add del">
          <ac:chgData name="Mihriban Şahin" userId="0a05aae5cb15ef05" providerId="LiveId" clId="{B00A6D22-05FF-4C37-AEAF-90A9A01EF986}" dt="2022-08-22T00:33:55.051" v="12" actId="26606"/>
          <ac:cxnSpMkLst>
            <pc:docMk/>
            <pc:sldMk cId="4147536294" sldId="259"/>
            <ac:cxnSpMk id="31" creationId="{28CD9F06-9628-469C-B788-A894E3E08281}"/>
          </ac:cxnSpMkLst>
        </pc:cxnChg>
        <pc:cxnChg chg="add del">
          <ac:chgData name="Mihriban Şahin" userId="0a05aae5cb15ef05" providerId="LiveId" clId="{B00A6D22-05FF-4C37-AEAF-90A9A01EF986}" dt="2022-08-22T00:33:55.051" v="12" actId="26606"/>
          <ac:cxnSpMkLst>
            <pc:docMk/>
            <pc:sldMk cId="4147536294" sldId="259"/>
            <ac:cxnSpMk id="33" creationId="{8550A431-0B61-421B-B4B7-24C0CFF0F938}"/>
          </ac:cxnSpMkLst>
        </pc:cxnChg>
        <pc:cxnChg chg="add del">
          <ac:chgData name="Mihriban Şahin" userId="0a05aae5cb15ef05" providerId="LiveId" clId="{B00A6D22-05FF-4C37-AEAF-90A9A01EF986}" dt="2022-08-22T00:33:55.051" v="12" actId="26606"/>
          <ac:cxnSpMkLst>
            <pc:docMk/>
            <pc:sldMk cId="4147536294" sldId="259"/>
            <ac:cxnSpMk id="39" creationId="{13AC671C-E66F-43C5-A66A-C477339DD232}"/>
          </ac:cxnSpMkLst>
        </pc:cxnChg>
      </pc:sldChg>
      <pc:sldChg chg="addSp delSp modSp mod modClrScheme delDesignElem chgLayout">
        <pc:chgData name="Mihriban Şahin" userId="0a05aae5cb15ef05" providerId="LiveId" clId="{B00A6D22-05FF-4C37-AEAF-90A9A01EF986}" dt="2022-08-22T00:37:55.386" v="35" actId="700"/>
        <pc:sldMkLst>
          <pc:docMk/>
          <pc:sldMk cId="377573440" sldId="270"/>
        </pc:sldMkLst>
        <pc:spChg chg="mod ord">
          <ac:chgData name="Mihriban Şahin" userId="0a05aae5cb15ef05" providerId="LiveId" clId="{B00A6D22-05FF-4C37-AEAF-90A9A01EF986}" dt="2022-08-22T00:37:55.386" v="35" actId="700"/>
          <ac:spMkLst>
            <pc:docMk/>
            <pc:sldMk cId="377573440" sldId="270"/>
            <ac:spMk id="3" creationId="{28A411A1-0E03-305C-C343-01AD6AD2E65A}"/>
          </ac:spMkLst>
        </pc:spChg>
        <pc:spChg chg="add del mod ord">
          <ac:chgData name="Mihriban Şahin" userId="0a05aae5cb15ef05" providerId="LiveId" clId="{B00A6D22-05FF-4C37-AEAF-90A9A01EF986}" dt="2022-08-22T00:37:55.386" v="35" actId="700"/>
          <ac:spMkLst>
            <pc:docMk/>
            <pc:sldMk cId="377573440" sldId="270"/>
            <ac:spMk id="6" creationId="{F5209FA2-5F5A-CAFC-2563-3648502A0ED0}"/>
          </ac:spMkLst>
        </pc:spChg>
        <pc:spChg chg="add del">
          <ac:chgData name="Mihriban Şahin" userId="0a05aae5cb15ef05" providerId="LiveId" clId="{B00A6D22-05FF-4C37-AEAF-90A9A01EF986}" dt="2022-08-22T00:37:55.386" v="35" actId="700"/>
          <ac:spMkLst>
            <pc:docMk/>
            <pc:sldMk cId="377573440" sldId="270"/>
            <ac:spMk id="9" creationId="{D6309531-94CD-4CF6-AACE-80EC085E0F34}"/>
          </ac:spMkLst>
        </pc:spChg>
        <pc:cxnChg chg="add del">
          <ac:chgData name="Mihriban Şahin" userId="0a05aae5cb15ef05" providerId="LiveId" clId="{B00A6D22-05FF-4C37-AEAF-90A9A01EF986}" dt="2022-08-22T00:37:55.386" v="35" actId="700"/>
          <ac:cxnSpMkLst>
            <pc:docMk/>
            <pc:sldMk cId="377573440" sldId="270"/>
            <ac:cxnSpMk id="11" creationId="{F75BF611-D2A5-4454-8C47-95B0BC422843}"/>
          </ac:cxnSpMkLst>
        </pc:cxnChg>
      </pc:sldChg>
      <pc:sldChg chg="del">
        <pc:chgData name="Mihriban Şahin" userId="0a05aae5cb15ef05" providerId="LiveId" clId="{B00A6D22-05FF-4C37-AEAF-90A9A01EF986}" dt="2022-08-22T00:36:50.734" v="28" actId="2696"/>
        <pc:sldMkLst>
          <pc:docMk/>
          <pc:sldMk cId="1107667949" sldId="272"/>
        </pc:sldMkLst>
      </pc:sldChg>
      <pc:sldChg chg="modSp mod">
        <pc:chgData name="Mihriban Şahin" userId="0a05aae5cb15ef05" providerId="LiveId" clId="{B00A6D22-05FF-4C37-AEAF-90A9A01EF986}" dt="2022-08-22T00:33:07.844" v="3" actId="14100"/>
        <pc:sldMkLst>
          <pc:docMk/>
          <pc:sldMk cId="1452377297" sldId="273"/>
        </pc:sldMkLst>
        <pc:picChg chg="mod">
          <ac:chgData name="Mihriban Şahin" userId="0a05aae5cb15ef05" providerId="LiveId" clId="{B00A6D22-05FF-4C37-AEAF-90A9A01EF986}" dt="2022-08-22T00:33:07.844" v="3" actId="14100"/>
          <ac:picMkLst>
            <pc:docMk/>
            <pc:sldMk cId="1452377297" sldId="273"/>
            <ac:picMk id="4" creationId="{FE29875E-AB02-D101-99DA-4273C50C112B}"/>
          </ac:picMkLst>
        </pc:picChg>
      </pc:sldChg>
      <pc:sldChg chg="new del">
        <pc:chgData name="Mihriban Şahin" userId="0a05aae5cb15ef05" providerId="LiveId" clId="{B00A6D22-05FF-4C37-AEAF-90A9A01EF986}" dt="2022-08-22T00:37:03.565" v="30" actId="2696"/>
        <pc:sldMkLst>
          <pc:docMk/>
          <pc:sldMk cId="748584811" sldId="279"/>
        </pc:sldMkLst>
      </pc:sldChg>
      <pc:sldChg chg="new del">
        <pc:chgData name="Mihriban Şahin" userId="0a05aae5cb15ef05" providerId="LiveId" clId="{B00A6D22-05FF-4C37-AEAF-90A9A01EF986}" dt="2022-08-22T00:37:31.656" v="32" actId="680"/>
        <pc:sldMkLst>
          <pc:docMk/>
          <pc:sldMk cId="1735407491" sldId="279"/>
        </pc:sldMkLst>
      </pc:sldChg>
      <pc:sldChg chg="addSp delSp modSp new mod setBg">
        <pc:chgData name="Mihriban Şahin" userId="0a05aae5cb15ef05" providerId="LiveId" clId="{B00A6D22-05FF-4C37-AEAF-90A9A01EF986}" dt="2022-08-22T00:42:49.144" v="183"/>
        <pc:sldMkLst>
          <pc:docMk/>
          <pc:sldMk cId="2732002770" sldId="279"/>
        </pc:sldMkLst>
        <pc:spChg chg="mod">
          <ac:chgData name="Mihriban Şahin" userId="0a05aae5cb15ef05" providerId="LiveId" clId="{B00A6D22-05FF-4C37-AEAF-90A9A01EF986}" dt="2022-08-22T00:42:35.040" v="182" actId="26606"/>
          <ac:spMkLst>
            <pc:docMk/>
            <pc:sldMk cId="2732002770" sldId="279"/>
            <ac:spMk id="2" creationId="{B49B7961-8BB6-9CBE-93ED-06278D65F008}"/>
          </ac:spMkLst>
        </pc:spChg>
        <pc:spChg chg="mod">
          <ac:chgData name="Mihriban Şahin" userId="0a05aae5cb15ef05" providerId="LiveId" clId="{B00A6D22-05FF-4C37-AEAF-90A9A01EF986}" dt="2022-08-22T00:42:35.040" v="182" actId="26606"/>
          <ac:spMkLst>
            <pc:docMk/>
            <pc:sldMk cId="2732002770" sldId="279"/>
            <ac:spMk id="3" creationId="{479543B1-2228-E5BA-C220-A7736A41F073}"/>
          </ac:spMkLst>
        </pc:spChg>
        <pc:spChg chg="add del">
          <ac:chgData name="Mihriban Şahin" userId="0a05aae5cb15ef05" providerId="LiveId" clId="{B00A6D22-05FF-4C37-AEAF-90A9A01EF986}" dt="2022-08-22T00:39:10.105" v="153" actId="26606"/>
          <ac:spMkLst>
            <pc:docMk/>
            <pc:sldMk cId="2732002770" sldId="279"/>
            <ac:spMk id="22" creationId="{3FA49195-69EB-4E39-A68A-C232E2D03EF8}"/>
          </ac:spMkLst>
        </pc:spChg>
        <pc:spChg chg="add del">
          <ac:chgData name="Mihriban Şahin" userId="0a05aae5cb15ef05" providerId="LiveId" clId="{B00A6D22-05FF-4C37-AEAF-90A9A01EF986}" dt="2022-08-22T00:39:08.280" v="151" actId="26606"/>
          <ac:spMkLst>
            <pc:docMk/>
            <pc:sldMk cId="2732002770" sldId="279"/>
            <ac:spMk id="23" creationId="{5E4165CA-2930-4841-AFB7-DD41E95F2DE1}"/>
          </ac:spMkLst>
        </pc:spChg>
        <pc:spChg chg="add del">
          <ac:chgData name="Mihriban Şahin" userId="0a05aae5cb15ef05" providerId="LiveId" clId="{B00A6D22-05FF-4C37-AEAF-90A9A01EF986}" dt="2022-08-22T00:39:10.105" v="153" actId="26606"/>
          <ac:spMkLst>
            <pc:docMk/>
            <pc:sldMk cId="2732002770" sldId="279"/>
            <ac:spMk id="24" creationId="{9A92F9DC-743D-47E7-A019-EE09540FB7B1}"/>
          </ac:spMkLst>
        </pc:spChg>
        <pc:spChg chg="add del">
          <ac:chgData name="Mihriban Şahin" userId="0a05aae5cb15ef05" providerId="LiveId" clId="{B00A6D22-05FF-4C37-AEAF-90A9A01EF986}" dt="2022-08-22T00:39:08.280" v="151" actId="26606"/>
          <ac:spMkLst>
            <pc:docMk/>
            <pc:sldMk cId="2732002770" sldId="279"/>
            <ac:spMk id="25" creationId="{D3A19439-95A7-4D53-B166-072A2A397205}"/>
          </ac:spMkLst>
        </pc:spChg>
        <pc:spChg chg="add del">
          <ac:chgData name="Mihriban Şahin" userId="0a05aae5cb15ef05" providerId="LiveId" clId="{B00A6D22-05FF-4C37-AEAF-90A9A01EF986}" dt="2022-08-22T00:40:10.074" v="173" actId="26606"/>
          <ac:spMkLst>
            <pc:docMk/>
            <pc:sldMk cId="2732002770" sldId="279"/>
            <ac:spMk id="47" creationId="{3FA49195-69EB-4E39-A68A-C232E2D03EF8}"/>
          </ac:spMkLst>
        </pc:spChg>
        <pc:spChg chg="add del">
          <ac:chgData name="Mihriban Şahin" userId="0a05aae5cb15ef05" providerId="LiveId" clId="{B00A6D22-05FF-4C37-AEAF-90A9A01EF986}" dt="2022-08-22T00:40:10.074" v="173" actId="26606"/>
          <ac:spMkLst>
            <pc:docMk/>
            <pc:sldMk cId="2732002770" sldId="279"/>
            <ac:spMk id="48" creationId="{9A92F9DC-743D-47E7-A019-EE09540FB7B1}"/>
          </ac:spMkLst>
        </pc:spChg>
        <pc:spChg chg="add del">
          <ac:chgData name="Mihriban Şahin" userId="0a05aae5cb15ef05" providerId="LiveId" clId="{B00A6D22-05FF-4C37-AEAF-90A9A01EF986}" dt="2022-08-22T00:40:04.165" v="168" actId="26606"/>
          <ac:spMkLst>
            <pc:docMk/>
            <pc:sldMk cId="2732002770" sldId="279"/>
            <ac:spMk id="73" creationId="{EA3B6404-C37D-4FE3-8124-9FC5ECE56273}"/>
          </ac:spMkLst>
        </pc:spChg>
        <pc:spChg chg="add del">
          <ac:chgData name="Mihriban Şahin" userId="0a05aae5cb15ef05" providerId="LiveId" clId="{B00A6D22-05FF-4C37-AEAF-90A9A01EF986}" dt="2022-08-22T00:40:08.430" v="170" actId="26606"/>
          <ac:spMkLst>
            <pc:docMk/>
            <pc:sldMk cId="2732002770" sldId="279"/>
            <ac:spMk id="90" creationId="{10A34275-CD0A-499C-9600-C96742FACE6C}"/>
          </ac:spMkLst>
        </pc:spChg>
        <pc:spChg chg="add del">
          <ac:chgData name="Mihriban Şahin" userId="0a05aae5cb15ef05" providerId="LiveId" clId="{B00A6D22-05FF-4C37-AEAF-90A9A01EF986}" dt="2022-08-22T00:40:10.042" v="172" actId="26606"/>
          <ac:spMkLst>
            <pc:docMk/>
            <pc:sldMk cId="2732002770" sldId="279"/>
            <ac:spMk id="102" creationId="{EA3B6404-C37D-4FE3-8124-9FC5ECE56273}"/>
          </ac:spMkLst>
        </pc:spChg>
        <pc:spChg chg="add del">
          <ac:chgData name="Mihriban Şahin" userId="0a05aae5cb15ef05" providerId="LiveId" clId="{B00A6D22-05FF-4C37-AEAF-90A9A01EF986}" dt="2022-08-22T00:40:10.042" v="172" actId="26606"/>
          <ac:spMkLst>
            <pc:docMk/>
            <pc:sldMk cId="2732002770" sldId="279"/>
            <ac:spMk id="103" creationId="{ED61EC8C-9F54-4671-8E82-4AE6101D6C84}"/>
          </ac:spMkLst>
        </pc:spChg>
        <pc:spChg chg="add del">
          <ac:chgData name="Mihriban Şahin" userId="0a05aae5cb15ef05" providerId="LiveId" clId="{B00A6D22-05FF-4C37-AEAF-90A9A01EF986}" dt="2022-08-22T00:42:35.040" v="182" actId="26606"/>
          <ac:spMkLst>
            <pc:docMk/>
            <pc:sldMk cId="2732002770" sldId="279"/>
            <ac:spMk id="113" creationId="{EA3B6404-C37D-4FE3-8124-9FC5ECE56273}"/>
          </ac:spMkLst>
        </pc:spChg>
        <pc:spChg chg="add del">
          <ac:chgData name="Mihriban Şahin" userId="0a05aae5cb15ef05" providerId="LiveId" clId="{B00A6D22-05FF-4C37-AEAF-90A9A01EF986}" dt="2022-08-22T00:42:35.040" v="182" actId="26606"/>
          <ac:spMkLst>
            <pc:docMk/>
            <pc:sldMk cId="2732002770" sldId="279"/>
            <ac:spMk id="114" creationId="{ED61EC8C-9F54-4671-8E82-4AE6101D6C84}"/>
          </ac:spMkLst>
        </pc:spChg>
        <pc:spChg chg="add del">
          <ac:chgData name="Mihriban Şahin" userId="0a05aae5cb15ef05" providerId="LiveId" clId="{B00A6D22-05FF-4C37-AEAF-90A9A01EF986}" dt="2022-08-22T00:42:26.546" v="179" actId="26606"/>
          <ac:spMkLst>
            <pc:docMk/>
            <pc:sldMk cId="2732002770" sldId="279"/>
            <ac:spMk id="135" creationId="{052B717E-679E-41A4-B95A-8F7DFAD3FA30}"/>
          </ac:spMkLst>
        </pc:spChg>
        <pc:spChg chg="add del">
          <ac:chgData name="Mihriban Şahin" userId="0a05aae5cb15ef05" providerId="LiveId" clId="{B00A6D22-05FF-4C37-AEAF-90A9A01EF986}" dt="2022-08-22T00:42:26.546" v="179" actId="26606"/>
          <ac:spMkLst>
            <pc:docMk/>
            <pc:sldMk cId="2732002770" sldId="279"/>
            <ac:spMk id="137" creationId="{0B0EB278-F8C7-43AD-BCE2-A2F4D98C499D}"/>
          </ac:spMkLst>
        </pc:spChg>
        <pc:spChg chg="add del">
          <ac:chgData name="Mihriban Şahin" userId="0a05aae5cb15ef05" providerId="LiveId" clId="{B00A6D22-05FF-4C37-AEAF-90A9A01EF986}" dt="2022-08-22T00:42:35.005" v="181" actId="26606"/>
          <ac:spMkLst>
            <pc:docMk/>
            <pc:sldMk cId="2732002770" sldId="279"/>
            <ac:spMk id="153" creationId="{10A34275-CD0A-499C-9600-C96742FACE6C}"/>
          </ac:spMkLst>
        </pc:spChg>
        <pc:spChg chg="add">
          <ac:chgData name="Mihriban Şahin" userId="0a05aae5cb15ef05" providerId="LiveId" clId="{B00A6D22-05FF-4C37-AEAF-90A9A01EF986}" dt="2022-08-22T00:42:35.040" v="182" actId="26606"/>
          <ac:spMkLst>
            <pc:docMk/>
            <pc:sldMk cId="2732002770" sldId="279"/>
            <ac:spMk id="166" creationId="{052B717E-679E-41A4-B95A-8F7DFAD3FA30}"/>
          </ac:spMkLst>
        </pc:spChg>
        <pc:spChg chg="add">
          <ac:chgData name="Mihriban Şahin" userId="0a05aae5cb15ef05" providerId="LiveId" clId="{B00A6D22-05FF-4C37-AEAF-90A9A01EF986}" dt="2022-08-22T00:42:35.040" v="182" actId="26606"/>
          <ac:spMkLst>
            <pc:docMk/>
            <pc:sldMk cId="2732002770" sldId="279"/>
            <ac:spMk id="167" creationId="{0B0EB278-F8C7-43AD-BCE2-A2F4D98C499D}"/>
          </ac:spMkLst>
        </pc:spChg>
        <pc:picChg chg="add mod">
          <ac:chgData name="Mihriban Şahin" userId="0a05aae5cb15ef05" providerId="LiveId" clId="{B00A6D22-05FF-4C37-AEAF-90A9A01EF986}" dt="2022-08-22T00:42:35.040" v="182" actId="26606"/>
          <ac:picMkLst>
            <pc:docMk/>
            <pc:sldMk cId="2732002770" sldId="279"/>
            <ac:picMk id="4" creationId="{C6C2F5E0-8AE8-35F2-9B15-98DC95FB5E5C}"/>
          </ac:picMkLst>
        </pc:picChg>
        <pc:picChg chg="add del">
          <ac:chgData name="Mihriban Şahin" userId="0a05aae5cb15ef05" providerId="LiveId" clId="{B00A6D22-05FF-4C37-AEAF-90A9A01EF986}" dt="2022-08-22T00:39:08.280" v="151" actId="26606"/>
          <ac:picMkLst>
            <pc:docMk/>
            <pc:sldMk cId="2732002770" sldId="279"/>
            <ac:picMk id="5" creationId="{AA253C95-689C-502E-4B11-D9364CA10493}"/>
          </ac:picMkLst>
        </pc:picChg>
        <pc:cxnChg chg="add del">
          <ac:chgData name="Mihriban Şahin" userId="0a05aae5cb15ef05" providerId="LiveId" clId="{B00A6D22-05FF-4C37-AEAF-90A9A01EF986}" dt="2022-08-22T00:39:10.105" v="153" actId="26606"/>
          <ac:cxnSpMkLst>
            <pc:docMk/>
            <pc:sldMk cId="2732002770" sldId="279"/>
            <ac:cxnSpMk id="8" creationId="{4436E0F2-A64B-471E-93C0-8DFE08CC57C8}"/>
          </ac:cxnSpMkLst>
        </pc:cxnChg>
        <pc:cxnChg chg="add del">
          <ac:chgData name="Mihriban Şahin" userId="0a05aae5cb15ef05" providerId="LiveId" clId="{B00A6D22-05FF-4C37-AEAF-90A9A01EF986}" dt="2022-08-22T00:39:08.280" v="151" actId="26606"/>
          <ac:cxnSpMkLst>
            <pc:docMk/>
            <pc:sldMk cId="2732002770" sldId="279"/>
            <ac:cxnSpMk id="9" creationId="{4436E0F2-A64B-471E-93C0-8DFE08CC57C8}"/>
          </ac:cxnSpMkLst>
        </pc:cxnChg>
        <pc:cxnChg chg="add del">
          <ac:chgData name="Mihriban Şahin" userId="0a05aae5cb15ef05" providerId="LiveId" clId="{B00A6D22-05FF-4C37-AEAF-90A9A01EF986}" dt="2022-08-22T00:39:10.105" v="153" actId="26606"/>
          <ac:cxnSpMkLst>
            <pc:docMk/>
            <pc:sldMk cId="2732002770" sldId="279"/>
            <ac:cxnSpMk id="10" creationId="{DC1E3AB1-2A8C-4607-9FAE-D8BDB280FE1A}"/>
          </ac:cxnSpMkLst>
        </pc:cxnChg>
        <pc:cxnChg chg="add del">
          <ac:chgData name="Mihriban Şahin" userId="0a05aae5cb15ef05" providerId="LiveId" clId="{B00A6D22-05FF-4C37-AEAF-90A9A01EF986}" dt="2022-08-22T00:39:08.280" v="151" actId="26606"/>
          <ac:cxnSpMkLst>
            <pc:docMk/>
            <pc:sldMk cId="2732002770" sldId="279"/>
            <ac:cxnSpMk id="11" creationId="{DC1E3AB1-2A8C-4607-9FAE-D8BDB280FE1A}"/>
          </ac:cxnSpMkLst>
        </pc:cxnChg>
        <pc:cxnChg chg="add del">
          <ac:chgData name="Mihriban Şahin" userId="0a05aae5cb15ef05" providerId="LiveId" clId="{B00A6D22-05FF-4C37-AEAF-90A9A01EF986}" dt="2022-08-22T00:39:10.105" v="153" actId="26606"/>
          <ac:cxnSpMkLst>
            <pc:docMk/>
            <pc:sldMk cId="2732002770" sldId="279"/>
            <ac:cxnSpMk id="12" creationId="{26D66059-832F-40B6-A35F-F56C8F38A1E7}"/>
          </ac:cxnSpMkLst>
        </pc:cxnChg>
        <pc:cxnChg chg="add del">
          <ac:chgData name="Mihriban Şahin" userId="0a05aae5cb15ef05" providerId="LiveId" clId="{B00A6D22-05FF-4C37-AEAF-90A9A01EF986}" dt="2022-08-22T00:39:08.280" v="151" actId="26606"/>
          <ac:cxnSpMkLst>
            <pc:docMk/>
            <pc:sldMk cId="2732002770" sldId="279"/>
            <ac:cxnSpMk id="13" creationId="{26D66059-832F-40B6-A35F-F56C8F38A1E7}"/>
          </ac:cxnSpMkLst>
        </pc:cxnChg>
        <pc:cxnChg chg="add del">
          <ac:chgData name="Mihriban Şahin" userId="0a05aae5cb15ef05" providerId="LiveId" clId="{B00A6D22-05FF-4C37-AEAF-90A9A01EF986}" dt="2022-08-22T00:39:10.105" v="153" actId="26606"/>
          <ac:cxnSpMkLst>
            <pc:docMk/>
            <pc:sldMk cId="2732002770" sldId="279"/>
            <ac:cxnSpMk id="14" creationId="{A515E2ED-7EA9-448D-83FA-54C3DF9723BD}"/>
          </ac:cxnSpMkLst>
        </pc:cxnChg>
        <pc:cxnChg chg="add del">
          <ac:chgData name="Mihriban Şahin" userId="0a05aae5cb15ef05" providerId="LiveId" clId="{B00A6D22-05FF-4C37-AEAF-90A9A01EF986}" dt="2022-08-22T00:39:08.280" v="151" actId="26606"/>
          <ac:cxnSpMkLst>
            <pc:docMk/>
            <pc:sldMk cId="2732002770" sldId="279"/>
            <ac:cxnSpMk id="15" creationId="{A515E2ED-7EA9-448D-83FA-54C3DF9723BD}"/>
          </ac:cxnSpMkLst>
        </pc:cxnChg>
        <pc:cxnChg chg="add del">
          <ac:chgData name="Mihriban Şahin" userId="0a05aae5cb15ef05" providerId="LiveId" clId="{B00A6D22-05FF-4C37-AEAF-90A9A01EF986}" dt="2022-08-22T00:39:10.105" v="153" actId="26606"/>
          <ac:cxnSpMkLst>
            <pc:docMk/>
            <pc:sldMk cId="2732002770" sldId="279"/>
            <ac:cxnSpMk id="16" creationId="{20595356-EABD-4767-AC9D-EA21FF115EC0}"/>
          </ac:cxnSpMkLst>
        </pc:cxnChg>
        <pc:cxnChg chg="add del">
          <ac:chgData name="Mihriban Şahin" userId="0a05aae5cb15ef05" providerId="LiveId" clId="{B00A6D22-05FF-4C37-AEAF-90A9A01EF986}" dt="2022-08-22T00:39:08.280" v="151" actId="26606"/>
          <ac:cxnSpMkLst>
            <pc:docMk/>
            <pc:sldMk cId="2732002770" sldId="279"/>
            <ac:cxnSpMk id="17" creationId="{20595356-EABD-4767-AC9D-EA21FF115EC0}"/>
          </ac:cxnSpMkLst>
        </pc:cxnChg>
        <pc:cxnChg chg="add del">
          <ac:chgData name="Mihriban Şahin" userId="0a05aae5cb15ef05" providerId="LiveId" clId="{B00A6D22-05FF-4C37-AEAF-90A9A01EF986}" dt="2022-08-22T00:39:10.105" v="153" actId="26606"/>
          <ac:cxnSpMkLst>
            <pc:docMk/>
            <pc:sldMk cId="2732002770" sldId="279"/>
            <ac:cxnSpMk id="18" creationId="{28CD9F06-9628-469C-B788-A894E3E08281}"/>
          </ac:cxnSpMkLst>
        </pc:cxnChg>
        <pc:cxnChg chg="add del">
          <ac:chgData name="Mihriban Şahin" userId="0a05aae5cb15ef05" providerId="LiveId" clId="{B00A6D22-05FF-4C37-AEAF-90A9A01EF986}" dt="2022-08-22T00:39:08.280" v="151" actId="26606"/>
          <ac:cxnSpMkLst>
            <pc:docMk/>
            <pc:sldMk cId="2732002770" sldId="279"/>
            <ac:cxnSpMk id="19" creationId="{28CD9F06-9628-469C-B788-A894E3E08281}"/>
          </ac:cxnSpMkLst>
        </pc:cxnChg>
        <pc:cxnChg chg="add del">
          <ac:chgData name="Mihriban Şahin" userId="0a05aae5cb15ef05" providerId="LiveId" clId="{B00A6D22-05FF-4C37-AEAF-90A9A01EF986}" dt="2022-08-22T00:39:10.105" v="153" actId="26606"/>
          <ac:cxnSpMkLst>
            <pc:docMk/>
            <pc:sldMk cId="2732002770" sldId="279"/>
            <ac:cxnSpMk id="20" creationId="{8550A431-0B61-421B-B4B7-24C0CFF0F938}"/>
          </ac:cxnSpMkLst>
        </pc:cxnChg>
        <pc:cxnChg chg="add del">
          <ac:chgData name="Mihriban Şahin" userId="0a05aae5cb15ef05" providerId="LiveId" clId="{B00A6D22-05FF-4C37-AEAF-90A9A01EF986}" dt="2022-08-22T00:39:08.280" v="151" actId="26606"/>
          <ac:cxnSpMkLst>
            <pc:docMk/>
            <pc:sldMk cId="2732002770" sldId="279"/>
            <ac:cxnSpMk id="21" creationId="{8550A431-0B61-421B-B4B7-24C0CFF0F938}"/>
          </ac:cxnSpMkLst>
        </pc:cxnChg>
        <pc:cxnChg chg="add del">
          <ac:chgData name="Mihriban Şahin" userId="0a05aae5cb15ef05" providerId="LiveId" clId="{B00A6D22-05FF-4C37-AEAF-90A9A01EF986}" dt="2022-08-22T00:39:10.105" v="153" actId="26606"/>
          <ac:cxnSpMkLst>
            <pc:docMk/>
            <pc:sldMk cId="2732002770" sldId="279"/>
            <ac:cxnSpMk id="26" creationId="{13280B82-CD55-43FD-92C4-F05E2A8D1367}"/>
          </ac:cxnSpMkLst>
        </pc:cxnChg>
        <pc:cxnChg chg="add del">
          <ac:chgData name="Mihriban Şahin" userId="0a05aae5cb15ef05" providerId="LiveId" clId="{B00A6D22-05FF-4C37-AEAF-90A9A01EF986}" dt="2022-08-22T00:39:10.105" v="153" actId="26606"/>
          <ac:cxnSpMkLst>
            <pc:docMk/>
            <pc:sldMk cId="2732002770" sldId="279"/>
            <ac:cxnSpMk id="28" creationId="{B0A4F542-D561-4AFB-8321-EB900BAF0A0E}"/>
          </ac:cxnSpMkLst>
        </pc:cxnChg>
        <pc:cxnChg chg="add del">
          <ac:chgData name="Mihriban Şahin" userId="0a05aae5cb15ef05" providerId="LiveId" clId="{B00A6D22-05FF-4C37-AEAF-90A9A01EF986}" dt="2022-08-22T00:39:10.105" v="153" actId="26606"/>
          <ac:cxnSpMkLst>
            <pc:docMk/>
            <pc:sldMk cId="2732002770" sldId="279"/>
            <ac:cxnSpMk id="30" creationId="{A4D9248B-0006-4BFE-8110-40C16E45C0AC}"/>
          </ac:cxnSpMkLst>
        </pc:cxnChg>
        <pc:cxnChg chg="add del">
          <ac:chgData name="Mihriban Şahin" userId="0a05aae5cb15ef05" providerId="LiveId" clId="{B00A6D22-05FF-4C37-AEAF-90A9A01EF986}" dt="2022-08-22T00:39:10.105" v="153" actId="26606"/>
          <ac:cxnSpMkLst>
            <pc:docMk/>
            <pc:sldMk cId="2732002770" sldId="279"/>
            <ac:cxnSpMk id="32" creationId="{EE593BB5-7AFA-4C8F-AECA-CE733B1FD09E}"/>
          </ac:cxnSpMkLst>
        </pc:cxnChg>
        <pc:cxnChg chg="add del">
          <ac:chgData name="Mihriban Şahin" userId="0a05aae5cb15ef05" providerId="LiveId" clId="{B00A6D22-05FF-4C37-AEAF-90A9A01EF986}" dt="2022-08-22T00:39:10.105" v="153" actId="26606"/>
          <ac:cxnSpMkLst>
            <pc:docMk/>
            <pc:sldMk cId="2732002770" sldId="279"/>
            <ac:cxnSpMk id="34" creationId="{F521483B-CE28-412B-9C71-9BE081E9DCE3}"/>
          </ac:cxnSpMkLst>
        </pc:cxnChg>
        <pc:cxnChg chg="add del">
          <ac:chgData name="Mihriban Şahin" userId="0a05aae5cb15ef05" providerId="LiveId" clId="{B00A6D22-05FF-4C37-AEAF-90A9A01EF986}" dt="2022-08-22T00:39:10.105" v="153" actId="26606"/>
          <ac:cxnSpMkLst>
            <pc:docMk/>
            <pc:sldMk cId="2732002770" sldId="279"/>
            <ac:cxnSpMk id="36" creationId="{EC9F4738-DD27-44BE-98C6-AB0B2296BD26}"/>
          </ac:cxnSpMkLst>
        </pc:cxnChg>
        <pc:cxnChg chg="add del">
          <ac:chgData name="Mihriban Şahin" userId="0a05aae5cb15ef05" providerId="LiveId" clId="{B00A6D22-05FF-4C37-AEAF-90A9A01EF986}" dt="2022-08-22T00:39:10.105" v="153" actId="26606"/>
          <ac:cxnSpMkLst>
            <pc:docMk/>
            <pc:sldMk cId="2732002770" sldId="279"/>
            <ac:cxnSpMk id="38" creationId="{14C10EA2-1BD8-4267-AA7D-AB8CCA53C3D7}"/>
          </ac:cxnSpMkLst>
        </pc:cxnChg>
        <pc:cxnChg chg="add del">
          <ac:chgData name="Mihriban Şahin" userId="0a05aae5cb15ef05" providerId="LiveId" clId="{B00A6D22-05FF-4C37-AEAF-90A9A01EF986}" dt="2022-08-22T00:40:10.074" v="173" actId="26606"/>
          <ac:cxnSpMkLst>
            <pc:docMk/>
            <pc:sldMk cId="2732002770" sldId="279"/>
            <ac:cxnSpMk id="40" creationId="{4436E0F2-A64B-471E-93C0-8DFE08CC57C8}"/>
          </ac:cxnSpMkLst>
        </pc:cxnChg>
        <pc:cxnChg chg="add del">
          <ac:chgData name="Mihriban Şahin" userId="0a05aae5cb15ef05" providerId="LiveId" clId="{B00A6D22-05FF-4C37-AEAF-90A9A01EF986}" dt="2022-08-22T00:40:10.074" v="173" actId="26606"/>
          <ac:cxnSpMkLst>
            <pc:docMk/>
            <pc:sldMk cId="2732002770" sldId="279"/>
            <ac:cxnSpMk id="41" creationId="{DC1E3AB1-2A8C-4607-9FAE-D8BDB280FE1A}"/>
          </ac:cxnSpMkLst>
        </pc:cxnChg>
        <pc:cxnChg chg="add del">
          <ac:chgData name="Mihriban Şahin" userId="0a05aae5cb15ef05" providerId="LiveId" clId="{B00A6D22-05FF-4C37-AEAF-90A9A01EF986}" dt="2022-08-22T00:40:10.074" v="173" actId="26606"/>
          <ac:cxnSpMkLst>
            <pc:docMk/>
            <pc:sldMk cId="2732002770" sldId="279"/>
            <ac:cxnSpMk id="42" creationId="{26D66059-832F-40B6-A35F-F56C8F38A1E7}"/>
          </ac:cxnSpMkLst>
        </pc:cxnChg>
        <pc:cxnChg chg="add del">
          <ac:chgData name="Mihriban Şahin" userId="0a05aae5cb15ef05" providerId="LiveId" clId="{B00A6D22-05FF-4C37-AEAF-90A9A01EF986}" dt="2022-08-22T00:40:10.074" v="173" actId="26606"/>
          <ac:cxnSpMkLst>
            <pc:docMk/>
            <pc:sldMk cId="2732002770" sldId="279"/>
            <ac:cxnSpMk id="43" creationId="{A515E2ED-7EA9-448D-83FA-54C3DF9723BD}"/>
          </ac:cxnSpMkLst>
        </pc:cxnChg>
        <pc:cxnChg chg="add del">
          <ac:chgData name="Mihriban Şahin" userId="0a05aae5cb15ef05" providerId="LiveId" clId="{B00A6D22-05FF-4C37-AEAF-90A9A01EF986}" dt="2022-08-22T00:40:10.074" v="173" actId="26606"/>
          <ac:cxnSpMkLst>
            <pc:docMk/>
            <pc:sldMk cId="2732002770" sldId="279"/>
            <ac:cxnSpMk id="44" creationId="{20595356-EABD-4767-AC9D-EA21FF115EC0}"/>
          </ac:cxnSpMkLst>
        </pc:cxnChg>
        <pc:cxnChg chg="add del">
          <ac:chgData name="Mihriban Şahin" userId="0a05aae5cb15ef05" providerId="LiveId" clId="{B00A6D22-05FF-4C37-AEAF-90A9A01EF986}" dt="2022-08-22T00:40:10.074" v="173" actId="26606"/>
          <ac:cxnSpMkLst>
            <pc:docMk/>
            <pc:sldMk cId="2732002770" sldId="279"/>
            <ac:cxnSpMk id="45" creationId="{28CD9F06-9628-469C-B788-A894E3E08281}"/>
          </ac:cxnSpMkLst>
        </pc:cxnChg>
        <pc:cxnChg chg="add del">
          <ac:chgData name="Mihriban Şahin" userId="0a05aae5cb15ef05" providerId="LiveId" clId="{B00A6D22-05FF-4C37-AEAF-90A9A01EF986}" dt="2022-08-22T00:40:10.074" v="173" actId="26606"/>
          <ac:cxnSpMkLst>
            <pc:docMk/>
            <pc:sldMk cId="2732002770" sldId="279"/>
            <ac:cxnSpMk id="46" creationId="{8550A431-0B61-421B-B4B7-24C0CFF0F938}"/>
          </ac:cxnSpMkLst>
        </pc:cxnChg>
        <pc:cxnChg chg="add del">
          <ac:chgData name="Mihriban Şahin" userId="0a05aae5cb15ef05" providerId="LiveId" clId="{B00A6D22-05FF-4C37-AEAF-90A9A01EF986}" dt="2022-08-22T00:40:10.074" v="173" actId="26606"/>
          <ac:cxnSpMkLst>
            <pc:docMk/>
            <pc:sldMk cId="2732002770" sldId="279"/>
            <ac:cxnSpMk id="49" creationId="{13280B82-CD55-43FD-92C4-F05E2A8D1367}"/>
          </ac:cxnSpMkLst>
        </pc:cxnChg>
        <pc:cxnChg chg="add del">
          <ac:chgData name="Mihriban Şahin" userId="0a05aae5cb15ef05" providerId="LiveId" clId="{B00A6D22-05FF-4C37-AEAF-90A9A01EF986}" dt="2022-08-22T00:40:10.074" v="173" actId="26606"/>
          <ac:cxnSpMkLst>
            <pc:docMk/>
            <pc:sldMk cId="2732002770" sldId="279"/>
            <ac:cxnSpMk id="50" creationId="{B0A4F542-D561-4AFB-8321-EB900BAF0A0E}"/>
          </ac:cxnSpMkLst>
        </pc:cxnChg>
        <pc:cxnChg chg="add del">
          <ac:chgData name="Mihriban Şahin" userId="0a05aae5cb15ef05" providerId="LiveId" clId="{B00A6D22-05FF-4C37-AEAF-90A9A01EF986}" dt="2022-08-22T00:40:10.074" v="173" actId="26606"/>
          <ac:cxnSpMkLst>
            <pc:docMk/>
            <pc:sldMk cId="2732002770" sldId="279"/>
            <ac:cxnSpMk id="51" creationId="{A4D9248B-0006-4BFE-8110-40C16E45C0AC}"/>
          </ac:cxnSpMkLst>
        </pc:cxnChg>
        <pc:cxnChg chg="add del">
          <ac:chgData name="Mihriban Şahin" userId="0a05aae5cb15ef05" providerId="LiveId" clId="{B00A6D22-05FF-4C37-AEAF-90A9A01EF986}" dt="2022-08-22T00:40:10.074" v="173" actId="26606"/>
          <ac:cxnSpMkLst>
            <pc:docMk/>
            <pc:sldMk cId="2732002770" sldId="279"/>
            <ac:cxnSpMk id="52" creationId="{EE593BB5-7AFA-4C8F-AECA-CE733B1FD09E}"/>
          </ac:cxnSpMkLst>
        </pc:cxnChg>
        <pc:cxnChg chg="add del">
          <ac:chgData name="Mihriban Şahin" userId="0a05aae5cb15ef05" providerId="LiveId" clId="{B00A6D22-05FF-4C37-AEAF-90A9A01EF986}" dt="2022-08-22T00:40:10.074" v="173" actId="26606"/>
          <ac:cxnSpMkLst>
            <pc:docMk/>
            <pc:sldMk cId="2732002770" sldId="279"/>
            <ac:cxnSpMk id="53" creationId="{F521483B-CE28-412B-9C71-9BE081E9DCE3}"/>
          </ac:cxnSpMkLst>
        </pc:cxnChg>
        <pc:cxnChg chg="add del">
          <ac:chgData name="Mihriban Şahin" userId="0a05aae5cb15ef05" providerId="LiveId" clId="{B00A6D22-05FF-4C37-AEAF-90A9A01EF986}" dt="2022-08-22T00:40:10.074" v="173" actId="26606"/>
          <ac:cxnSpMkLst>
            <pc:docMk/>
            <pc:sldMk cId="2732002770" sldId="279"/>
            <ac:cxnSpMk id="54" creationId="{EC9F4738-DD27-44BE-98C6-AB0B2296BD26}"/>
          </ac:cxnSpMkLst>
        </pc:cxnChg>
        <pc:cxnChg chg="add del">
          <ac:chgData name="Mihriban Şahin" userId="0a05aae5cb15ef05" providerId="LiveId" clId="{B00A6D22-05FF-4C37-AEAF-90A9A01EF986}" dt="2022-08-22T00:40:04.165" v="168" actId="26606"/>
          <ac:cxnSpMkLst>
            <pc:docMk/>
            <pc:sldMk cId="2732002770" sldId="279"/>
            <ac:cxnSpMk id="59" creationId="{4436E0F2-A64B-471E-93C0-8DFE08CC57C8}"/>
          </ac:cxnSpMkLst>
        </pc:cxnChg>
        <pc:cxnChg chg="add del">
          <ac:chgData name="Mihriban Şahin" userId="0a05aae5cb15ef05" providerId="LiveId" clId="{B00A6D22-05FF-4C37-AEAF-90A9A01EF986}" dt="2022-08-22T00:40:04.165" v="168" actId="26606"/>
          <ac:cxnSpMkLst>
            <pc:docMk/>
            <pc:sldMk cId="2732002770" sldId="279"/>
            <ac:cxnSpMk id="61" creationId="{DC1E3AB1-2A8C-4607-9FAE-D8BDB280FE1A}"/>
          </ac:cxnSpMkLst>
        </pc:cxnChg>
        <pc:cxnChg chg="add del">
          <ac:chgData name="Mihriban Şahin" userId="0a05aae5cb15ef05" providerId="LiveId" clId="{B00A6D22-05FF-4C37-AEAF-90A9A01EF986}" dt="2022-08-22T00:40:04.165" v="168" actId="26606"/>
          <ac:cxnSpMkLst>
            <pc:docMk/>
            <pc:sldMk cId="2732002770" sldId="279"/>
            <ac:cxnSpMk id="63" creationId="{26D66059-832F-40B6-A35F-F56C8F38A1E7}"/>
          </ac:cxnSpMkLst>
        </pc:cxnChg>
        <pc:cxnChg chg="add del">
          <ac:chgData name="Mihriban Şahin" userId="0a05aae5cb15ef05" providerId="LiveId" clId="{B00A6D22-05FF-4C37-AEAF-90A9A01EF986}" dt="2022-08-22T00:40:04.165" v="168" actId="26606"/>
          <ac:cxnSpMkLst>
            <pc:docMk/>
            <pc:sldMk cId="2732002770" sldId="279"/>
            <ac:cxnSpMk id="65" creationId="{A515E2ED-7EA9-448D-83FA-54C3DF9723BD}"/>
          </ac:cxnSpMkLst>
        </pc:cxnChg>
        <pc:cxnChg chg="add del">
          <ac:chgData name="Mihriban Şahin" userId="0a05aae5cb15ef05" providerId="LiveId" clId="{B00A6D22-05FF-4C37-AEAF-90A9A01EF986}" dt="2022-08-22T00:40:04.165" v="168" actId="26606"/>
          <ac:cxnSpMkLst>
            <pc:docMk/>
            <pc:sldMk cId="2732002770" sldId="279"/>
            <ac:cxnSpMk id="67" creationId="{20595356-EABD-4767-AC9D-EA21FF115EC0}"/>
          </ac:cxnSpMkLst>
        </pc:cxnChg>
        <pc:cxnChg chg="add del">
          <ac:chgData name="Mihriban Şahin" userId="0a05aae5cb15ef05" providerId="LiveId" clId="{B00A6D22-05FF-4C37-AEAF-90A9A01EF986}" dt="2022-08-22T00:40:04.165" v="168" actId="26606"/>
          <ac:cxnSpMkLst>
            <pc:docMk/>
            <pc:sldMk cId="2732002770" sldId="279"/>
            <ac:cxnSpMk id="69" creationId="{28CD9F06-9628-469C-B788-A894E3E08281}"/>
          </ac:cxnSpMkLst>
        </pc:cxnChg>
        <pc:cxnChg chg="add del">
          <ac:chgData name="Mihriban Şahin" userId="0a05aae5cb15ef05" providerId="LiveId" clId="{B00A6D22-05FF-4C37-AEAF-90A9A01EF986}" dt="2022-08-22T00:40:04.165" v="168" actId="26606"/>
          <ac:cxnSpMkLst>
            <pc:docMk/>
            <pc:sldMk cId="2732002770" sldId="279"/>
            <ac:cxnSpMk id="71" creationId="{8550A431-0B61-421B-B4B7-24C0CFF0F938}"/>
          </ac:cxnSpMkLst>
        </pc:cxnChg>
        <pc:cxnChg chg="add del">
          <ac:chgData name="Mihriban Şahin" userId="0a05aae5cb15ef05" providerId="LiveId" clId="{B00A6D22-05FF-4C37-AEAF-90A9A01EF986}" dt="2022-08-22T00:40:04.165" v="168" actId="26606"/>
          <ac:cxnSpMkLst>
            <pc:docMk/>
            <pc:sldMk cId="2732002770" sldId="279"/>
            <ac:cxnSpMk id="75" creationId="{B42E889C-BF1F-40B2-86C2-92153DB7E609}"/>
          </ac:cxnSpMkLst>
        </pc:cxnChg>
        <pc:cxnChg chg="add del">
          <ac:chgData name="Mihriban Şahin" userId="0a05aae5cb15ef05" providerId="LiveId" clId="{B00A6D22-05FF-4C37-AEAF-90A9A01EF986}" dt="2022-08-22T00:40:04.165" v="168" actId="26606"/>
          <ac:cxnSpMkLst>
            <pc:docMk/>
            <pc:sldMk cId="2732002770" sldId="279"/>
            <ac:cxnSpMk id="77" creationId="{8557940A-71CE-48E1-BD71-2BEF15613C87}"/>
          </ac:cxnSpMkLst>
        </pc:cxnChg>
        <pc:cxnChg chg="add del">
          <ac:chgData name="Mihriban Şahin" userId="0a05aae5cb15ef05" providerId="LiveId" clId="{B00A6D22-05FF-4C37-AEAF-90A9A01EF986}" dt="2022-08-22T00:40:04.165" v="168" actId="26606"/>
          <ac:cxnSpMkLst>
            <pc:docMk/>
            <pc:sldMk cId="2732002770" sldId="279"/>
            <ac:cxnSpMk id="79" creationId="{4777C915-01E5-4C85-B3BF-7BF7CC3FEFE2}"/>
          </ac:cxnSpMkLst>
        </pc:cxnChg>
        <pc:cxnChg chg="add del">
          <ac:chgData name="Mihriban Şahin" userId="0a05aae5cb15ef05" providerId="LiveId" clId="{B00A6D22-05FF-4C37-AEAF-90A9A01EF986}" dt="2022-08-22T00:40:08.430" v="170" actId="26606"/>
          <ac:cxnSpMkLst>
            <pc:docMk/>
            <pc:sldMk cId="2732002770" sldId="279"/>
            <ac:cxnSpMk id="81" creationId="{CF00EEAF-0634-4EEB-81E5-9FBC2170F3F4}"/>
          </ac:cxnSpMkLst>
        </pc:cxnChg>
        <pc:cxnChg chg="add del">
          <ac:chgData name="Mihriban Şahin" userId="0a05aae5cb15ef05" providerId="LiveId" clId="{B00A6D22-05FF-4C37-AEAF-90A9A01EF986}" dt="2022-08-22T00:40:08.430" v="170" actId="26606"/>
          <ac:cxnSpMkLst>
            <pc:docMk/>
            <pc:sldMk cId="2732002770" sldId="279"/>
            <ac:cxnSpMk id="82" creationId="{4436E0F2-A64B-471E-93C0-8DFE08CC57C8}"/>
          </ac:cxnSpMkLst>
        </pc:cxnChg>
        <pc:cxnChg chg="add del">
          <ac:chgData name="Mihriban Şahin" userId="0a05aae5cb15ef05" providerId="LiveId" clId="{B00A6D22-05FF-4C37-AEAF-90A9A01EF986}" dt="2022-08-22T00:40:08.430" v="170" actId="26606"/>
          <ac:cxnSpMkLst>
            <pc:docMk/>
            <pc:sldMk cId="2732002770" sldId="279"/>
            <ac:cxnSpMk id="83" creationId="{53E11676-332F-449D-9A03-6CE4ED25CC3C}"/>
          </ac:cxnSpMkLst>
        </pc:cxnChg>
        <pc:cxnChg chg="add del">
          <ac:chgData name="Mihriban Şahin" userId="0a05aae5cb15ef05" providerId="LiveId" clId="{B00A6D22-05FF-4C37-AEAF-90A9A01EF986}" dt="2022-08-22T00:40:08.430" v="170" actId="26606"/>
          <ac:cxnSpMkLst>
            <pc:docMk/>
            <pc:sldMk cId="2732002770" sldId="279"/>
            <ac:cxnSpMk id="84" creationId="{DC1E3AB1-2A8C-4607-9FAE-D8BDB280FE1A}"/>
          </ac:cxnSpMkLst>
        </pc:cxnChg>
        <pc:cxnChg chg="add del">
          <ac:chgData name="Mihriban Şahin" userId="0a05aae5cb15ef05" providerId="LiveId" clId="{B00A6D22-05FF-4C37-AEAF-90A9A01EF986}" dt="2022-08-22T00:40:08.430" v="170" actId="26606"/>
          <ac:cxnSpMkLst>
            <pc:docMk/>
            <pc:sldMk cId="2732002770" sldId="279"/>
            <ac:cxnSpMk id="85" creationId="{26D66059-832F-40B6-A35F-F56C8F38A1E7}"/>
          </ac:cxnSpMkLst>
        </pc:cxnChg>
        <pc:cxnChg chg="add del">
          <ac:chgData name="Mihriban Şahin" userId="0a05aae5cb15ef05" providerId="LiveId" clId="{B00A6D22-05FF-4C37-AEAF-90A9A01EF986}" dt="2022-08-22T00:40:08.430" v="170" actId="26606"/>
          <ac:cxnSpMkLst>
            <pc:docMk/>
            <pc:sldMk cId="2732002770" sldId="279"/>
            <ac:cxnSpMk id="86" creationId="{A515E2ED-7EA9-448D-83FA-54C3DF9723BD}"/>
          </ac:cxnSpMkLst>
        </pc:cxnChg>
        <pc:cxnChg chg="add del">
          <ac:chgData name="Mihriban Şahin" userId="0a05aae5cb15ef05" providerId="LiveId" clId="{B00A6D22-05FF-4C37-AEAF-90A9A01EF986}" dt="2022-08-22T00:40:08.430" v="170" actId="26606"/>
          <ac:cxnSpMkLst>
            <pc:docMk/>
            <pc:sldMk cId="2732002770" sldId="279"/>
            <ac:cxnSpMk id="87" creationId="{20595356-EABD-4767-AC9D-EA21FF115EC0}"/>
          </ac:cxnSpMkLst>
        </pc:cxnChg>
        <pc:cxnChg chg="add del">
          <ac:chgData name="Mihriban Şahin" userId="0a05aae5cb15ef05" providerId="LiveId" clId="{B00A6D22-05FF-4C37-AEAF-90A9A01EF986}" dt="2022-08-22T00:40:08.430" v="170" actId="26606"/>
          <ac:cxnSpMkLst>
            <pc:docMk/>
            <pc:sldMk cId="2732002770" sldId="279"/>
            <ac:cxnSpMk id="88" creationId="{28CD9F06-9628-469C-B788-A894E3E08281}"/>
          </ac:cxnSpMkLst>
        </pc:cxnChg>
        <pc:cxnChg chg="add del">
          <ac:chgData name="Mihriban Şahin" userId="0a05aae5cb15ef05" providerId="LiveId" clId="{B00A6D22-05FF-4C37-AEAF-90A9A01EF986}" dt="2022-08-22T00:40:08.430" v="170" actId="26606"/>
          <ac:cxnSpMkLst>
            <pc:docMk/>
            <pc:sldMk cId="2732002770" sldId="279"/>
            <ac:cxnSpMk id="89" creationId="{8550A431-0B61-421B-B4B7-24C0CFF0F938}"/>
          </ac:cxnSpMkLst>
        </pc:cxnChg>
        <pc:cxnChg chg="add del">
          <ac:chgData name="Mihriban Şahin" userId="0a05aae5cb15ef05" providerId="LiveId" clId="{B00A6D22-05FF-4C37-AEAF-90A9A01EF986}" dt="2022-08-22T00:40:08.430" v="170" actId="26606"/>
          <ac:cxnSpMkLst>
            <pc:docMk/>
            <pc:sldMk cId="2732002770" sldId="279"/>
            <ac:cxnSpMk id="91" creationId="{1852546B-EF97-46E8-A930-3A0334106683}"/>
          </ac:cxnSpMkLst>
        </pc:cxnChg>
        <pc:cxnChg chg="add del">
          <ac:chgData name="Mihriban Şahin" userId="0a05aae5cb15ef05" providerId="LiveId" clId="{B00A6D22-05FF-4C37-AEAF-90A9A01EF986}" dt="2022-08-22T00:40:08.430" v="170" actId="26606"/>
          <ac:cxnSpMkLst>
            <pc:docMk/>
            <pc:sldMk cId="2732002770" sldId="279"/>
            <ac:cxnSpMk id="92" creationId="{12801F4A-0A74-45E0-8E5A-65A65252A346}"/>
          </ac:cxnSpMkLst>
        </pc:cxnChg>
        <pc:cxnChg chg="add del">
          <ac:chgData name="Mihriban Şahin" userId="0a05aae5cb15ef05" providerId="LiveId" clId="{B00A6D22-05FF-4C37-AEAF-90A9A01EF986}" dt="2022-08-22T00:40:08.430" v="170" actId="26606"/>
          <ac:cxnSpMkLst>
            <pc:docMk/>
            <pc:sldMk cId="2732002770" sldId="279"/>
            <ac:cxnSpMk id="93" creationId="{AD245F29-ABE7-4BB1-8164-5F4C4604B29D}"/>
          </ac:cxnSpMkLst>
        </pc:cxnChg>
        <pc:cxnChg chg="add del">
          <ac:chgData name="Mihriban Şahin" userId="0a05aae5cb15ef05" providerId="LiveId" clId="{B00A6D22-05FF-4C37-AEAF-90A9A01EF986}" dt="2022-08-22T00:40:10.042" v="172" actId="26606"/>
          <ac:cxnSpMkLst>
            <pc:docMk/>
            <pc:sldMk cId="2732002770" sldId="279"/>
            <ac:cxnSpMk id="95" creationId="{4436E0F2-A64B-471E-93C0-8DFE08CC57C8}"/>
          </ac:cxnSpMkLst>
        </pc:cxnChg>
        <pc:cxnChg chg="add del">
          <ac:chgData name="Mihriban Şahin" userId="0a05aae5cb15ef05" providerId="LiveId" clId="{B00A6D22-05FF-4C37-AEAF-90A9A01EF986}" dt="2022-08-22T00:40:10.042" v="172" actId="26606"/>
          <ac:cxnSpMkLst>
            <pc:docMk/>
            <pc:sldMk cId="2732002770" sldId="279"/>
            <ac:cxnSpMk id="96" creationId="{DC1E3AB1-2A8C-4607-9FAE-D8BDB280FE1A}"/>
          </ac:cxnSpMkLst>
        </pc:cxnChg>
        <pc:cxnChg chg="add del">
          <ac:chgData name="Mihriban Şahin" userId="0a05aae5cb15ef05" providerId="LiveId" clId="{B00A6D22-05FF-4C37-AEAF-90A9A01EF986}" dt="2022-08-22T00:40:10.042" v="172" actId="26606"/>
          <ac:cxnSpMkLst>
            <pc:docMk/>
            <pc:sldMk cId="2732002770" sldId="279"/>
            <ac:cxnSpMk id="97" creationId="{26D66059-832F-40B6-A35F-F56C8F38A1E7}"/>
          </ac:cxnSpMkLst>
        </pc:cxnChg>
        <pc:cxnChg chg="add del">
          <ac:chgData name="Mihriban Şahin" userId="0a05aae5cb15ef05" providerId="LiveId" clId="{B00A6D22-05FF-4C37-AEAF-90A9A01EF986}" dt="2022-08-22T00:40:10.042" v="172" actId="26606"/>
          <ac:cxnSpMkLst>
            <pc:docMk/>
            <pc:sldMk cId="2732002770" sldId="279"/>
            <ac:cxnSpMk id="98" creationId="{A515E2ED-7EA9-448D-83FA-54C3DF9723BD}"/>
          </ac:cxnSpMkLst>
        </pc:cxnChg>
        <pc:cxnChg chg="add del">
          <ac:chgData name="Mihriban Şahin" userId="0a05aae5cb15ef05" providerId="LiveId" clId="{B00A6D22-05FF-4C37-AEAF-90A9A01EF986}" dt="2022-08-22T00:40:10.042" v="172" actId="26606"/>
          <ac:cxnSpMkLst>
            <pc:docMk/>
            <pc:sldMk cId="2732002770" sldId="279"/>
            <ac:cxnSpMk id="99" creationId="{20595356-EABD-4767-AC9D-EA21FF115EC0}"/>
          </ac:cxnSpMkLst>
        </pc:cxnChg>
        <pc:cxnChg chg="add del">
          <ac:chgData name="Mihriban Şahin" userId="0a05aae5cb15ef05" providerId="LiveId" clId="{B00A6D22-05FF-4C37-AEAF-90A9A01EF986}" dt="2022-08-22T00:40:10.042" v="172" actId="26606"/>
          <ac:cxnSpMkLst>
            <pc:docMk/>
            <pc:sldMk cId="2732002770" sldId="279"/>
            <ac:cxnSpMk id="100" creationId="{28CD9F06-9628-469C-B788-A894E3E08281}"/>
          </ac:cxnSpMkLst>
        </pc:cxnChg>
        <pc:cxnChg chg="add del">
          <ac:chgData name="Mihriban Şahin" userId="0a05aae5cb15ef05" providerId="LiveId" clId="{B00A6D22-05FF-4C37-AEAF-90A9A01EF986}" dt="2022-08-22T00:40:10.042" v="172" actId="26606"/>
          <ac:cxnSpMkLst>
            <pc:docMk/>
            <pc:sldMk cId="2732002770" sldId="279"/>
            <ac:cxnSpMk id="101" creationId="{8550A431-0B61-421B-B4B7-24C0CFF0F938}"/>
          </ac:cxnSpMkLst>
        </pc:cxnChg>
        <pc:cxnChg chg="add del">
          <ac:chgData name="Mihriban Şahin" userId="0a05aae5cb15ef05" providerId="LiveId" clId="{B00A6D22-05FF-4C37-AEAF-90A9A01EF986}" dt="2022-08-22T00:40:10.042" v="172" actId="26606"/>
          <ac:cxnSpMkLst>
            <pc:docMk/>
            <pc:sldMk cId="2732002770" sldId="279"/>
            <ac:cxnSpMk id="104" creationId="{3A5D40F5-A8C4-4952-BCA6-4D0D14F8BFD5}"/>
          </ac:cxnSpMkLst>
        </pc:cxnChg>
        <pc:cxnChg chg="add del">
          <ac:chgData name="Mihriban Şahin" userId="0a05aae5cb15ef05" providerId="LiveId" clId="{B00A6D22-05FF-4C37-AEAF-90A9A01EF986}" dt="2022-08-22T00:42:35.040" v="182" actId="26606"/>
          <ac:cxnSpMkLst>
            <pc:docMk/>
            <pc:sldMk cId="2732002770" sldId="279"/>
            <ac:cxnSpMk id="106" creationId="{4436E0F2-A64B-471E-93C0-8DFE08CC57C8}"/>
          </ac:cxnSpMkLst>
        </pc:cxnChg>
        <pc:cxnChg chg="add del">
          <ac:chgData name="Mihriban Şahin" userId="0a05aae5cb15ef05" providerId="LiveId" clId="{B00A6D22-05FF-4C37-AEAF-90A9A01EF986}" dt="2022-08-22T00:42:35.040" v="182" actId="26606"/>
          <ac:cxnSpMkLst>
            <pc:docMk/>
            <pc:sldMk cId="2732002770" sldId="279"/>
            <ac:cxnSpMk id="107" creationId="{DC1E3AB1-2A8C-4607-9FAE-D8BDB280FE1A}"/>
          </ac:cxnSpMkLst>
        </pc:cxnChg>
        <pc:cxnChg chg="add del">
          <ac:chgData name="Mihriban Şahin" userId="0a05aae5cb15ef05" providerId="LiveId" clId="{B00A6D22-05FF-4C37-AEAF-90A9A01EF986}" dt="2022-08-22T00:42:35.040" v="182" actId="26606"/>
          <ac:cxnSpMkLst>
            <pc:docMk/>
            <pc:sldMk cId="2732002770" sldId="279"/>
            <ac:cxnSpMk id="108" creationId="{26D66059-832F-40B6-A35F-F56C8F38A1E7}"/>
          </ac:cxnSpMkLst>
        </pc:cxnChg>
        <pc:cxnChg chg="add del">
          <ac:chgData name="Mihriban Şahin" userId="0a05aae5cb15ef05" providerId="LiveId" clId="{B00A6D22-05FF-4C37-AEAF-90A9A01EF986}" dt="2022-08-22T00:42:35.040" v="182" actId="26606"/>
          <ac:cxnSpMkLst>
            <pc:docMk/>
            <pc:sldMk cId="2732002770" sldId="279"/>
            <ac:cxnSpMk id="109" creationId="{A515E2ED-7EA9-448D-83FA-54C3DF9723BD}"/>
          </ac:cxnSpMkLst>
        </pc:cxnChg>
        <pc:cxnChg chg="add del">
          <ac:chgData name="Mihriban Şahin" userId="0a05aae5cb15ef05" providerId="LiveId" clId="{B00A6D22-05FF-4C37-AEAF-90A9A01EF986}" dt="2022-08-22T00:42:35.040" v="182" actId="26606"/>
          <ac:cxnSpMkLst>
            <pc:docMk/>
            <pc:sldMk cId="2732002770" sldId="279"/>
            <ac:cxnSpMk id="110" creationId="{20595356-EABD-4767-AC9D-EA21FF115EC0}"/>
          </ac:cxnSpMkLst>
        </pc:cxnChg>
        <pc:cxnChg chg="add del">
          <ac:chgData name="Mihriban Şahin" userId="0a05aae5cb15ef05" providerId="LiveId" clId="{B00A6D22-05FF-4C37-AEAF-90A9A01EF986}" dt="2022-08-22T00:42:35.040" v="182" actId="26606"/>
          <ac:cxnSpMkLst>
            <pc:docMk/>
            <pc:sldMk cId="2732002770" sldId="279"/>
            <ac:cxnSpMk id="111" creationId="{28CD9F06-9628-469C-B788-A894E3E08281}"/>
          </ac:cxnSpMkLst>
        </pc:cxnChg>
        <pc:cxnChg chg="add del">
          <ac:chgData name="Mihriban Şahin" userId="0a05aae5cb15ef05" providerId="LiveId" clId="{B00A6D22-05FF-4C37-AEAF-90A9A01EF986}" dt="2022-08-22T00:42:35.040" v="182" actId="26606"/>
          <ac:cxnSpMkLst>
            <pc:docMk/>
            <pc:sldMk cId="2732002770" sldId="279"/>
            <ac:cxnSpMk id="112" creationId="{8550A431-0B61-421B-B4B7-24C0CFF0F938}"/>
          </ac:cxnSpMkLst>
        </pc:cxnChg>
        <pc:cxnChg chg="add del">
          <ac:chgData name="Mihriban Şahin" userId="0a05aae5cb15ef05" providerId="LiveId" clId="{B00A6D22-05FF-4C37-AEAF-90A9A01EF986}" dt="2022-08-22T00:42:35.040" v="182" actId="26606"/>
          <ac:cxnSpMkLst>
            <pc:docMk/>
            <pc:sldMk cId="2732002770" sldId="279"/>
            <ac:cxnSpMk id="115" creationId="{4777C915-01E5-4C85-B3BF-7BF7CC3FEFE2}"/>
          </ac:cxnSpMkLst>
        </pc:cxnChg>
        <pc:cxnChg chg="add del">
          <ac:chgData name="Mihriban Şahin" userId="0a05aae5cb15ef05" providerId="LiveId" clId="{B00A6D22-05FF-4C37-AEAF-90A9A01EF986}" dt="2022-08-22T00:42:35.040" v="182" actId="26606"/>
          <ac:cxnSpMkLst>
            <pc:docMk/>
            <pc:sldMk cId="2732002770" sldId="279"/>
            <ac:cxnSpMk id="116" creationId="{8557940A-71CE-48E1-BD71-2BEF15613C87}"/>
          </ac:cxnSpMkLst>
        </pc:cxnChg>
        <pc:cxnChg chg="add del">
          <ac:chgData name="Mihriban Şahin" userId="0a05aae5cb15ef05" providerId="LiveId" clId="{B00A6D22-05FF-4C37-AEAF-90A9A01EF986}" dt="2022-08-22T00:42:26.546" v="179" actId="26606"/>
          <ac:cxnSpMkLst>
            <pc:docMk/>
            <pc:sldMk cId="2732002770" sldId="279"/>
            <ac:cxnSpMk id="121" creationId="{4436E0F2-A64B-471E-93C0-8DFE08CC57C8}"/>
          </ac:cxnSpMkLst>
        </pc:cxnChg>
        <pc:cxnChg chg="add del">
          <ac:chgData name="Mihriban Şahin" userId="0a05aae5cb15ef05" providerId="LiveId" clId="{B00A6D22-05FF-4C37-AEAF-90A9A01EF986}" dt="2022-08-22T00:42:26.546" v="179" actId="26606"/>
          <ac:cxnSpMkLst>
            <pc:docMk/>
            <pc:sldMk cId="2732002770" sldId="279"/>
            <ac:cxnSpMk id="123" creationId="{DC1E3AB1-2A8C-4607-9FAE-D8BDB280FE1A}"/>
          </ac:cxnSpMkLst>
        </pc:cxnChg>
        <pc:cxnChg chg="add del">
          <ac:chgData name="Mihriban Şahin" userId="0a05aae5cb15ef05" providerId="LiveId" clId="{B00A6D22-05FF-4C37-AEAF-90A9A01EF986}" dt="2022-08-22T00:42:26.546" v="179" actId="26606"/>
          <ac:cxnSpMkLst>
            <pc:docMk/>
            <pc:sldMk cId="2732002770" sldId="279"/>
            <ac:cxnSpMk id="125" creationId="{26D66059-832F-40B6-A35F-F56C8F38A1E7}"/>
          </ac:cxnSpMkLst>
        </pc:cxnChg>
        <pc:cxnChg chg="add del">
          <ac:chgData name="Mihriban Şahin" userId="0a05aae5cb15ef05" providerId="LiveId" clId="{B00A6D22-05FF-4C37-AEAF-90A9A01EF986}" dt="2022-08-22T00:42:26.546" v="179" actId="26606"/>
          <ac:cxnSpMkLst>
            <pc:docMk/>
            <pc:sldMk cId="2732002770" sldId="279"/>
            <ac:cxnSpMk id="127" creationId="{A515E2ED-7EA9-448D-83FA-54C3DF9723BD}"/>
          </ac:cxnSpMkLst>
        </pc:cxnChg>
        <pc:cxnChg chg="add del">
          <ac:chgData name="Mihriban Şahin" userId="0a05aae5cb15ef05" providerId="LiveId" clId="{B00A6D22-05FF-4C37-AEAF-90A9A01EF986}" dt="2022-08-22T00:42:26.546" v="179" actId="26606"/>
          <ac:cxnSpMkLst>
            <pc:docMk/>
            <pc:sldMk cId="2732002770" sldId="279"/>
            <ac:cxnSpMk id="129" creationId="{20595356-EABD-4767-AC9D-EA21FF115EC0}"/>
          </ac:cxnSpMkLst>
        </pc:cxnChg>
        <pc:cxnChg chg="add del">
          <ac:chgData name="Mihriban Şahin" userId="0a05aae5cb15ef05" providerId="LiveId" clId="{B00A6D22-05FF-4C37-AEAF-90A9A01EF986}" dt="2022-08-22T00:42:26.546" v="179" actId="26606"/>
          <ac:cxnSpMkLst>
            <pc:docMk/>
            <pc:sldMk cId="2732002770" sldId="279"/>
            <ac:cxnSpMk id="131" creationId="{28CD9F06-9628-469C-B788-A894E3E08281}"/>
          </ac:cxnSpMkLst>
        </pc:cxnChg>
        <pc:cxnChg chg="add del">
          <ac:chgData name="Mihriban Şahin" userId="0a05aae5cb15ef05" providerId="LiveId" clId="{B00A6D22-05FF-4C37-AEAF-90A9A01EF986}" dt="2022-08-22T00:42:26.546" v="179" actId="26606"/>
          <ac:cxnSpMkLst>
            <pc:docMk/>
            <pc:sldMk cId="2732002770" sldId="279"/>
            <ac:cxnSpMk id="133" creationId="{8550A431-0B61-421B-B4B7-24C0CFF0F938}"/>
          </ac:cxnSpMkLst>
        </pc:cxnChg>
        <pc:cxnChg chg="add del">
          <ac:chgData name="Mihriban Şahin" userId="0a05aae5cb15ef05" providerId="LiveId" clId="{B00A6D22-05FF-4C37-AEAF-90A9A01EF986}" dt="2022-08-22T00:42:26.546" v="179" actId="26606"/>
          <ac:cxnSpMkLst>
            <pc:docMk/>
            <pc:sldMk cId="2732002770" sldId="279"/>
            <ac:cxnSpMk id="139" creationId="{50A7A0AD-25ED-4137-AA04-A0E36CAA8E4A}"/>
          </ac:cxnSpMkLst>
        </pc:cxnChg>
        <pc:cxnChg chg="add del">
          <ac:chgData name="Mihriban Şahin" userId="0a05aae5cb15ef05" providerId="LiveId" clId="{B00A6D22-05FF-4C37-AEAF-90A9A01EF986}" dt="2022-08-22T00:42:26.546" v="179" actId="26606"/>
          <ac:cxnSpMkLst>
            <pc:docMk/>
            <pc:sldMk cId="2732002770" sldId="279"/>
            <ac:cxnSpMk id="141" creationId="{B186F20B-6445-4368-B022-F9EABF15AE19}"/>
          </ac:cxnSpMkLst>
        </pc:cxnChg>
        <pc:cxnChg chg="add del">
          <ac:chgData name="Mihriban Şahin" userId="0a05aae5cb15ef05" providerId="LiveId" clId="{B00A6D22-05FF-4C37-AEAF-90A9A01EF986}" dt="2022-08-22T00:42:26.546" v="179" actId="26606"/>
          <ac:cxnSpMkLst>
            <pc:docMk/>
            <pc:sldMk cId="2732002770" sldId="279"/>
            <ac:cxnSpMk id="143" creationId="{99F97BBF-9EBF-4BEE-B39C-E6C666941D8D}"/>
          </ac:cxnSpMkLst>
        </pc:cxnChg>
        <pc:cxnChg chg="add del">
          <ac:chgData name="Mihriban Şahin" userId="0a05aae5cb15ef05" providerId="LiveId" clId="{B00A6D22-05FF-4C37-AEAF-90A9A01EF986}" dt="2022-08-22T00:42:35.005" v="181" actId="26606"/>
          <ac:cxnSpMkLst>
            <pc:docMk/>
            <pc:sldMk cId="2732002770" sldId="279"/>
            <ac:cxnSpMk id="145" creationId="{53E11676-332F-449D-9A03-6CE4ED25CC3C}"/>
          </ac:cxnSpMkLst>
        </pc:cxnChg>
        <pc:cxnChg chg="add del">
          <ac:chgData name="Mihriban Şahin" userId="0a05aae5cb15ef05" providerId="LiveId" clId="{B00A6D22-05FF-4C37-AEAF-90A9A01EF986}" dt="2022-08-22T00:42:35.005" v="181" actId="26606"/>
          <ac:cxnSpMkLst>
            <pc:docMk/>
            <pc:sldMk cId="2732002770" sldId="279"/>
            <ac:cxnSpMk id="146" creationId="{4436E0F2-A64B-471E-93C0-8DFE08CC57C8}"/>
          </ac:cxnSpMkLst>
        </pc:cxnChg>
        <pc:cxnChg chg="add del">
          <ac:chgData name="Mihriban Şahin" userId="0a05aae5cb15ef05" providerId="LiveId" clId="{B00A6D22-05FF-4C37-AEAF-90A9A01EF986}" dt="2022-08-22T00:42:35.005" v="181" actId="26606"/>
          <ac:cxnSpMkLst>
            <pc:docMk/>
            <pc:sldMk cId="2732002770" sldId="279"/>
            <ac:cxnSpMk id="147" creationId="{DC1E3AB1-2A8C-4607-9FAE-D8BDB280FE1A}"/>
          </ac:cxnSpMkLst>
        </pc:cxnChg>
        <pc:cxnChg chg="add del">
          <ac:chgData name="Mihriban Şahin" userId="0a05aae5cb15ef05" providerId="LiveId" clId="{B00A6D22-05FF-4C37-AEAF-90A9A01EF986}" dt="2022-08-22T00:42:35.005" v="181" actId="26606"/>
          <ac:cxnSpMkLst>
            <pc:docMk/>
            <pc:sldMk cId="2732002770" sldId="279"/>
            <ac:cxnSpMk id="148" creationId="{26D66059-832F-40B6-A35F-F56C8F38A1E7}"/>
          </ac:cxnSpMkLst>
        </pc:cxnChg>
        <pc:cxnChg chg="add del">
          <ac:chgData name="Mihriban Şahin" userId="0a05aae5cb15ef05" providerId="LiveId" clId="{B00A6D22-05FF-4C37-AEAF-90A9A01EF986}" dt="2022-08-22T00:42:35.005" v="181" actId="26606"/>
          <ac:cxnSpMkLst>
            <pc:docMk/>
            <pc:sldMk cId="2732002770" sldId="279"/>
            <ac:cxnSpMk id="149" creationId="{A515E2ED-7EA9-448D-83FA-54C3DF9723BD}"/>
          </ac:cxnSpMkLst>
        </pc:cxnChg>
        <pc:cxnChg chg="add del">
          <ac:chgData name="Mihriban Şahin" userId="0a05aae5cb15ef05" providerId="LiveId" clId="{B00A6D22-05FF-4C37-AEAF-90A9A01EF986}" dt="2022-08-22T00:42:35.005" v="181" actId="26606"/>
          <ac:cxnSpMkLst>
            <pc:docMk/>
            <pc:sldMk cId="2732002770" sldId="279"/>
            <ac:cxnSpMk id="150" creationId="{20595356-EABD-4767-AC9D-EA21FF115EC0}"/>
          </ac:cxnSpMkLst>
        </pc:cxnChg>
        <pc:cxnChg chg="add del">
          <ac:chgData name="Mihriban Şahin" userId="0a05aae5cb15ef05" providerId="LiveId" clId="{B00A6D22-05FF-4C37-AEAF-90A9A01EF986}" dt="2022-08-22T00:42:35.005" v="181" actId="26606"/>
          <ac:cxnSpMkLst>
            <pc:docMk/>
            <pc:sldMk cId="2732002770" sldId="279"/>
            <ac:cxnSpMk id="151" creationId="{28CD9F06-9628-469C-B788-A894E3E08281}"/>
          </ac:cxnSpMkLst>
        </pc:cxnChg>
        <pc:cxnChg chg="add del">
          <ac:chgData name="Mihriban Şahin" userId="0a05aae5cb15ef05" providerId="LiveId" clId="{B00A6D22-05FF-4C37-AEAF-90A9A01EF986}" dt="2022-08-22T00:42:35.005" v="181" actId="26606"/>
          <ac:cxnSpMkLst>
            <pc:docMk/>
            <pc:sldMk cId="2732002770" sldId="279"/>
            <ac:cxnSpMk id="152" creationId="{8550A431-0B61-421B-B4B7-24C0CFF0F938}"/>
          </ac:cxnSpMkLst>
        </pc:cxnChg>
        <pc:cxnChg chg="add del">
          <ac:chgData name="Mihriban Şahin" userId="0a05aae5cb15ef05" providerId="LiveId" clId="{B00A6D22-05FF-4C37-AEAF-90A9A01EF986}" dt="2022-08-22T00:42:35.005" v="181" actId="26606"/>
          <ac:cxnSpMkLst>
            <pc:docMk/>
            <pc:sldMk cId="2732002770" sldId="279"/>
            <ac:cxnSpMk id="154" creationId="{1852546B-EF97-46E8-A930-3A0334106683}"/>
          </ac:cxnSpMkLst>
        </pc:cxnChg>
        <pc:cxnChg chg="add del">
          <ac:chgData name="Mihriban Şahin" userId="0a05aae5cb15ef05" providerId="LiveId" clId="{B00A6D22-05FF-4C37-AEAF-90A9A01EF986}" dt="2022-08-22T00:42:35.005" v="181" actId="26606"/>
          <ac:cxnSpMkLst>
            <pc:docMk/>
            <pc:sldMk cId="2732002770" sldId="279"/>
            <ac:cxnSpMk id="155" creationId="{12801F4A-0A74-45E0-8E5A-65A65252A346}"/>
          </ac:cxnSpMkLst>
        </pc:cxnChg>
        <pc:cxnChg chg="add del">
          <ac:chgData name="Mihriban Şahin" userId="0a05aae5cb15ef05" providerId="LiveId" clId="{B00A6D22-05FF-4C37-AEAF-90A9A01EF986}" dt="2022-08-22T00:42:35.005" v="181" actId="26606"/>
          <ac:cxnSpMkLst>
            <pc:docMk/>
            <pc:sldMk cId="2732002770" sldId="279"/>
            <ac:cxnSpMk id="156" creationId="{AD245F29-ABE7-4BB1-8164-5F4C4604B29D}"/>
          </ac:cxnSpMkLst>
        </pc:cxnChg>
        <pc:cxnChg chg="add del">
          <ac:chgData name="Mihriban Şahin" userId="0a05aae5cb15ef05" providerId="LiveId" clId="{B00A6D22-05FF-4C37-AEAF-90A9A01EF986}" dt="2022-08-22T00:42:35.005" v="181" actId="26606"/>
          <ac:cxnSpMkLst>
            <pc:docMk/>
            <pc:sldMk cId="2732002770" sldId="279"/>
            <ac:cxnSpMk id="157" creationId="{CF00EEAF-0634-4EEB-81E5-9FBC2170F3F4}"/>
          </ac:cxnSpMkLst>
        </pc:cxnChg>
        <pc:cxnChg chg="add">
          <ac:chgData name="Mihriban Şahin" userId="0a05aae5cb15ef05" providerId="LiveId" clId="{B00A6D22-05FF-4C37-AEAF-90A9A01EF986}" dt="2022-08-22T00:42:35.040" v="182" actId="26606"/>
          <ac:cxnSpMkLst>
            <pc:docMk/>
            <pc:sldMk cId="2732002770" sldId="279"/>
            <ac:cxnSpMk id="159" creationId="{4436E0F2-A64B-471E-93C0-8DFE08CC57C8}"/>
          </ac:cxnSpMkLst>
        </pc:cxnChg>
        <pc:cxnChg chg="add">
          <ac:chgData name="Mihriban Şahin" userId="0a05aae5cb15ef05" providerId="LiveId" clId="{B00A6D22-05FF-4C37-AEAF-90A9A01EF986}" dt="2022-08-22T00:42:35.040" v="182" actId="26606"/>
          <ac:cxnSpMkLst>
            <pc:docMk/>
            <pc:sldMk cId="2732002770" sldId="279"/>
            <ac:cxnSpMk id="160" creationId="{DC1E3AB1-2A8C-4607-9FAE-D8BDB280FE1A}"/>
          </ac:cxnSpMkLst>
        </pc:cxnChg>
        <pc:cxnChg chg="add">
          <ac:chgData name="Mihriban Şahin" userId="0a05aae5cb15ef05" providerId="LiveId" clId="{B00A6D22-05FF-4C37-AEAF-90A9A01EF986}" dt="2022-08-22T00:42:35.040" v="182" actId="26606"/>
          <ac:cxnSpMkLst>
            <pc:docMk/>
            <pc:sldMk cId="2732002770" sldId="279"/>
            <ac:cxnSpMk id="161" creationId="{26D66059-832F-40B6-A35F-F56C8F38A1E7}"/>
          </ac:cxnSpMkLst>
        </pc:cxnChg>
        <pc:cxnChg chg="add">
          <ac:chgData name="Mihriban Şahin" userId="0a05aae5cb15ef05" providerId="LiveId" clId="{B00A6D22-05FF-4C37-AEAF-90A9A01EF986}" dt="2022-08-22T00:42:35.040" v="182" actId="26606"/>
          <ac:cxnSpMkLst>
            <pc:docMk/>
            <pc:sldMk cId="2732002770" sldId="279"/>
            <ac:cxnSpMk id="162" creationId="{A515E2ED-7EA9-448D-83FA-54C3DF9723BD}"/>
          </ac:cxnSpMkLst>
        </pc:cxnChg>
        <pc:cxnChg chg="add">
          <ac:chgData name="Mihriban Şahin" userId="0a05aae5cb15ef05" providerId="LiveId" clId="{B00A6D22-05FF-4C37-AEAF-90A9A01EF986}" dt="2022-08-22T00:42:35.040" v="182" actId="26606"/>
          <ac:cxnSpMkLst>
            <pc:docMk/>
            <pc:sldMk cId="2732002770" sldId="279"/>
            <ac:cxnSpMk id="163" creationId="{20595356-EABD-4767-AC9D-EA21FF115EC0}"/>
          </ac:cxnSpMkLst>
        </pc:cxnChg>
        <pc:cxnChg chg="add">
          <ac:chgData name="Mihriban Şahin" userId="0a05aae5cb15ef05" providerId="LiveId" clId="{B00A6D22-05FF-4C37-AEAF-90A9A01EF986}" dt="2022-08-22T00:42:35.040" v="182" actId="26606"/>
          <ac:cxnSpMkLst>
            <pc:docMk/>
            <pc:sldMk cId="2732002770" sldId="279"/>
            <ac:cxnSpMk id="164" creationId="{28CD9F06-9628-469C-B788-A894E3E08281}"/>
          </ac:cxnSpMkLst>
        </pc:cxnChg>
        <pc:cxnChg chg="add">
          <ac:chgData name="Mihriban Şahin" userId="0a05aae5cb15ef05" providerId="LiveId" clId="{B00A6D22-05FF-4C37-AEAF-90A9A01EF986}" dt="2022-08-22T00:42:35.040" v="182" actId="26606"/>
          <ac:cxnSpMkLst>
            <pc:docMk/>
            <pc:sldMk cId="2732002770" sldId="279"/>
            <ac:cxnSpMk id="165" creationId="{8550A431-0B61-421B-B4B7-24C0CFF0F938}"/>
          </ac:cxnSpMkLst>
        </pc:cxnChg>
        <pc:cxnChg chg="add">
          <ac:chgData name="Mihriban Şahin" userId="0a05aae5cb15ef05" providerId="LiveId" clId="{B00A6D22-05FF-4C37-AEAF-90A9A01EF986}" dt="2022-08-22T00:42:35.040" v="182" actId="26606"/>
          <ac:cxnSpMkLst>
            <pc:docMk/>
            <pc:sldMk cId="2732002770" sldId="279"/>
            <ac:cxnSpMk id="168" creationId="{50A7A0AD-25ED-4137-AA04-A0E36CAA8E4A}"/>
          </ac:cxnSpMkLst>
        </pc:cxnChg>
        <pc:cxnChg chg="add">
          <ac:chgData name="Mihriban Şahin" userId="0a05aae5cb15ef05" providerId="LiveId" clId="{B00A6D22-05FF-4C37-AEAF-90A9A01EF986}" dt="2022-08-22T00:42:35.040" v="182" actId="26606"/>
          <ac:cxnSpMkLst>
            <pc:docMk/>
            <pc:sldMk cId="2732002770" sldId="279"/>
            <ac:cxnSpMk id="169" creationId="{B186F20B-6445-4368-B022-F9EABF15AE19}"/>
          </ac:cxnSpMkLst>
        </pc:cxnChg>
        <pc:cxnChg chg="add">
          <ac:chgData name="Mihriban Şahin" userId="0a05aae5cb15ef05" providerId="LiveId" clId="{B00A6D22-05FF-4C37-AEAF-90A9A01EF986}" dt="2022-08-22T00:42:35.040" v="182" actId="26606"/>
          <ac:cxnSpMkLst>
            <pc:docMk/>
            <pc:sldMk cId="2732002770" sldId="279"/>
            <ac:cxnSpMk id="170" creationId="{99F97BBF-9EBF-4BEE-B39C-E6C666941D8D}"/>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ADE56-4452-4F08-B48F-43CB4C24D2BE}"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US"/>
        </a:p>
      </dgm:t>
    </dgm:pt>
    <dgm:pt modelId="{EC9C1F9B-6CD1-47DD-B919-5BD582E50C39}">
      <dgm:prSet/>
      <dgm:spPr/>
      <dgm:t>
        <a:bodyPr/>
        <a:lstStyle/>
        <a:p>
          <a:r>
            <a:rPr lang="tr-TR" b="1" dirty="0" err="1">
              <a:solidFill>
                <a:schemeClr val="bg2">
                  <a:lumMod val="10000"/>
                </a:schemeClr>
              </a:solidFill>
            </a:rPr>
            <a:t>Coie</a:t>
          </a:r>
          <a:r>
            <a:rPr lang="tr-TR" b="1" dirty="0">
              <a:solidFill>
                <a:schemeClr val="bg2">
                  <a:lumMod val="10000"/>
                </a:schemeClr>
              </a:solidFill>
            </a:rPr>
            <a:t> ve Dodge (1998) istenmeyen davranışı; </a:t>
          </a:r>
          <a:r>
            <a:rPr lang="tr-TR" dirty="0"/>
            <a:t>bireyin kendisi dışındakilere isteyerek veya istemeyerek zarar vermesine neden olan davranış biçimi olarak tanımlamaktır. </a:t>
          </a:r>
          <a:endParaRPr lang="en-US" dirty="0"/>
        </a:p>
      </dgm:t>
    </dgm:pt>
    <dgm:pt modelId="{BE2948B6-E418-4C60-B461-897D4972DE29}" type="parTrans" cxnId="{B1F40156-E13A-4DDC-829F-0C643A6AB4F9}">
      <dgm:prSet/>
      <dgm:spPr/>
      <dgm:t>
        <a:bodyPr/>
        <a:lstStyle/>
        <a:p>
          <a:endParaRPr lang="en-US"/>
        </a:p>
      </dgm:t>
    </dgm:pt>
    <dgm:pt modelId="{96BCD29B-C24D-4BCD-8DBD-68934E191016}" type="sibTrans" cxnId="{B1F40156-E13A-4DDC-829F-0C643A6AB4F9}">
      <dgm:prSet/>
      <dgm:spPr/>
      <dgm:t>
        <a:bodyPr/>
        <a:lstStyle/>
        <a:p>
          <a:endParaRPr lang="en-US"/>
        </a:p>
      </dgm:t>
    </dgm:pt>
    <dgm:pt modelId="{1FDE08EA-198E-4F23-B17A-B9635E43FE72}">
      <dgm:prSet/>
      <dgm:spPr/>
      <dgm:t>
        <a:bodyPr/>
        <a:lstStyle/>
        <a:p>
          <a:r>
            <a:rPr lang="tr-TR" b="1" dirty="0">
              <a:solidFill>
                <a:schemeClr val="bg2">
                  <a:lumMod val="10000"/>
                </a:schemeClr>
              </a:solidFill>
            </a:rPr>
            <a:t>Pala (2005) ise istenmeyen davranışı</a:t>
          </a:r>
          <a:r>
            <a:rPr lang="tr-TR" dirty="0"/>
            <a:t>, ortama ya da duruma göre uygunsuz yapılan hareketler olarak ifade etmiştir. Olaya eğitim açısından bakıldığında ise istenmeyen davranış, okuldaki eğitsel her türlü etkinliğin engellenmesine neden olan davranışların tümü (Yüksel, 2005) ya da dersin akışını bozan, kazanımlara ulaşmayı önleyen tüm davranışlar (Ilgar, 2005) olarak tanımlanmaktadır. </a:t>
          </a:r>
          <a:endParaRPr lang="en-US" dirty="0"/>
        </a:p>
      </dgm:t>
    </dgm:pt>
    <dgm:pt modelId="{7A0885AE-03CD-466E-83B8-5D688DA62456}" type="parTrans" cxnId="{01654EB0-A2A0-468E-8B19-1984BC2D42C0}">
      <dgm:prSet/>
      <dgm:spPr/>
      <dgm:t>
        <a:bodyPr/>
        <a:lstStyle/>
        <a:p>
          <a:endParaRPr lang="en-US"/>
        </a:p>
      </dgm:t>
    </dgm:pt>
    <dgm:pt modelId="{80FCE8C6-C4A8-413A-87E7-72AF6B82E988}" type="sibTrans" cxnId="{01654EB0-A2A0-468E-8B19-1984BC2D42C0}">
      <dgm:prSet/>
      <dgm:spPr/>
      <dgm:t>
        <a:bodyPr/>
        <a:lstStyle/>
        <a:p>
          <a:endParaRPr lang="en-US"/>
        </a:p>
      </dgm:t>
    </dgm:pt>
    <dgm:pt modelId="{D6243978-CD68-4619-90C1-D57CA2AB88E1}" type="pres">
      <dgm:prSet presAssocID="{80DADE56-4452-4F08-B48F-43CB4C24D2BE}" presName="linear" presStyleCnt="0">
        <dgm:presLayoutVars>
          <dgm:animLvl val="lvl"/>
          <dgm:resizeHandles val="exact"/>
        </dgm:presLayoutVars>
      </dgm:prSet>
      <dgm:spPr/>
      <dgm:t>
        <a:bodyPr/>
        <a:lstStyle/>
        <a:p>
          <a:endParaRPr lang="tr-TR"/>
        </a:p>
      </dgm:t>
    </dgm:pt>
    <dgm:pt modelId="{580258C7-C5CD-4572-B3D9-5E0C4D5431E6}" type="pres">
      <dgm:prSet presAssocID="{EC9C1F9B-6CD1-47DD-B919-5BD582E50C39}" presName="parentText" presStyleLbl="node1" presStyleIdx="0" presStyleCnt="2">
        <dgm:presLayoutVars>
          <dgm:chMax val="0"/>
          <dgm:bulletEnabled val="1"/>
        </dgm:presLayoutVars>
      </dgm:prSet>
      <dgm:spPr/>
      <dgm:t>
        <a:bodyPr/>
        <a:lstStyle/>
        <a:p>
          <a:endParaRPr lang="tr-TR"/>
        </a:p>
      </dgm:t>
    </dgm:pt>
    <dgm:pt modelId="{5C9B363C-4E3A-4D47-8211-BF27DA7165B5}" type="pres">
      <dgm:prSet presAssocID="{96BCD29B-C24D-4BCD-8DBD-68934E191016}" presName="spacer" presStyleCnt="0"/>
      <dgm:spPr/>
    </dgm:pt>
    <dgm:pt modelId="{E1DA6EAF-C2BB-4572-953B-870537E1E260}" type="pres">
      <dgm:prSet presAssocID="{1FDE08EA-198E-4F23-B17A-B9635E43FE72}" presName="parentText" presStyleLbl="node1" presStyleIdx="1" presStyleCnt="2">
        <dgm:presLayoutVars>
          <dgm:chMax val="0"/>
          <dgm:bulletEnabled val="1"/>
        </dgm:presLayoutVars>
      </dgm:prSet>
      <dgm:spPr/>
      <dgm:t>
        <a:bodyPr/>
        <a:lstStyle/>
        <a:p>
          <a:endParaRPr lang="tr-TR"/>
        </a:p>
      </dgm:t>
    </dgm:pt>
  </dgm:ptLst>
  <dgm:cxnLst>
    <dgm:cxn modelId="{ED27BB62-3B6E-48AB-88E7-C7E1C66603F2}" type="presOf" srcId="{80DADE56-4452-4F08-B48F-43CB4C24D2BE}" destId="{D6243978-CD68-4619-90C1-D57CA2AB88E1}" srcOrd="0" destOrd="0" presId="urn:microsoft.com/office/officeart/2005/8/layout/vList2"/>
    <dgm:cxn modelId="{B1F40156-E13A-4DDC-829F-0C643A6AB4F9}" srcId="{80DADE56-4452-4F08-B48F-43CB4C24D2BE}" destId="{EC9C1F9B-6CD1-47DD-B919-5BD582E50C39}" srcOrd="0" destOrd="0" parTransId="{BE2948B6-E418-4C60-B461-897D4972DE29}" sibTransId="{96BCD29B-C24D-4BCD-8DBD-68934E191016}"/>
    <dgm:cxn modelId="{32082230-838C-40D0-9024-17BC46308A9A}" type="presOf" srcId="{1FDE08EA-198E-4F23-B17A-B9635E43FE72}" destId="{E1DA6EAF-C2BB-4572-953B-870537E1E260}" srcOrd="0" destOrd="0" presId="urn:microsoft.com/office/officeart/2005/8/layout/vList2"/>
    <dgm:cxn modelId="{01654EB0-A2A0-468E-8B19-1984BC2D42C0}" srcId="{80DADE56-4452-4F08-B48F-43CB4C24D2BE}" destId="{1FDE08EA-198E-4F23-B17A-B9635E43FE72}" srcOrd="1" destOrd="0" parTransId="{7A0885AE-03CD-466E-83B8-5D688DA62456}" sibTransId="{80FCE8C6-C4A8-413A-87E7-72AF6B82E988}"/>
    <dgm:cxn modelId="{D02059C7-7503-4FB5-8423-D9276D65B73D}" type="presOf" srcId="{EC9C1F9B-6CD1-47DD-B919-5BD582E50C39}" destId="{580258C7-C5CD-4572-B3D9-5E0C4D5431E6}" srcOrd="0" destOrd="0" presId="urn:microsoft.com/office/officeart/2005/8/layout/vList2"/>
    <dgm:cxn modelId="{02271DA8-A228-423A-ACD9-31CB34549901}" type="presParOf" srcId="{D6243978-CD68-4619-90C1-D57CA2AB88E1}" destId="{580258C7-C5CD-4572-B3D9-5E0C4D5431E6}" srcOrd="0" destOrd="0" presId="urn:microsoft.com/office/officeart/2005/8/layout/vList2"/>
    <dgm:cxn modelId="{790D8F72-61A5-412A-9CFA-5FA61CAF1BAD}" type="presParOf" srcId="{D6243978-CD68-4619-90C1-D57CA2AB88E1}" destId="{5C9B363C-4E3A-4D47-8211-BF27DA7165B5}" srcOrd="1" destOrd="0" presId="urn:microsoft.com/office/officeart/2005/8/layout/vList2"/>
    <dgm:cxn modelId="{21190EED-1F5E-4009-83CE-FBC0AAA02C2C}" type="presParOf" srcId="{D6243978-CD68-4619-90C1-D57CA2AB88E1}" destId="{E1DA6EAF-C2BB-4572-953B-870537E1E260}"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C7C8F7-B45E-4F5D-AA54-F5A92A5E2EE3}" type="doc">
      <dgm:prSet loTypeId="urn:microsoft.com/office/officeart/2005/8/layout/matrix3" loCatId="matrix" qsTypeId="urn:microsoft.com/office/officeart/2005/8/quickstyle/simple1" qsCatId="simple" csTypeId="urn:microsoft.com/office/officeart/2005/8/colors/colorful1#1" csCatId="colorful"/>
      <dgm:spPr/>
      <dgm:t>
        <a:bodyPr/>
        <a:lstStyle/>
        <a:p>
          <a:endParaRPr lang="en-US"/>
        </a:p>
      </dgm:t>
    </dgm:pt>
    <dgm:pt modelId="{F00BE365-FD2B-4F1E-8535-65B74F39D9E0}">
      <dgm:prSet/>
      <dgm:spPr/>
      <dgm:t>
        <a:bodyPr/>
        <a:lstStyle/>
        <a:p>
          <a:r>
            <a:rPr lang="tr-TR"/>
            <a:t>Davranışın, öğrencinin kendisinin ya da diğer öğrencilerin öğrenmesini engellemesi</a:t>
          </a:r>
          <a:endParaRPr lang="en-US"/>
        </a:p>
      </dgm:t>
    </dgm:pt>
    <dgm:pt modelId="{3572175E-E444-4903-8F87-A8C4BE959AA7}" type="parTrans" cxnId="{8CD47D53-58FD-48D7-995B-4DB28A800BDC}">
      <dgm:prSet/>
      <dgm:spPr/>
      <dgm:t>
        <a:bodyPr/>
        <a:lstStyle/>
        <a:p>
          <a:endParaRPr lang="en-US"/>
        </a:p>
      </dgm:t>
    </dgm:pt>
    <dgm:pt modelId="{2E97732F-F395-424D-AC00-B3DFE5F3E0E0}" type="sibTrans" cxnId="{8CD47D53-58FD-48D7-995B-4DB28A800BDC}">
      <dgm:prSet/>
      <dgm:spPr/>
      <dgm:t>
        <a:bodyPr/>
        <a:lstStyle/>
        <a:p>
          <a:endParaRPr lang="en-US"/>
        </a:p>
      </dgm:t>
    </dgm:pt>
    <dgm:pt modelId="{319F28F6-EE4E-450B-8A7E-DB69BB45E1D8}">
      <dgm:prSet/>
      <dgm:spPr/>
      <dgm:t>
        <a:bodyPr/>
        <a:lstStyle/>
        <a:p>
          <a:r>
            <a:rPr lang="tr-TR"/>
            <a:t>Çocuğun, öğretmeni ve arkadaşlarıyla etkileşimine zarar veren davranışlar (başkalarına ait eşyaları izinsiz alma gibi). </a:t>
          </a:r>
          <a:endParaRPr lang="en-US"/>
        </a:p>
      </dgm:t>
    </dgm:pt>
    <dgm:pt modelId="{C0AB4B9E-0466-4E83-B321-DBA79F45709C}" type="parTrans" cxnId="{245FA853-9084-4F14-85D6-F0DE22FC18F6}">
      <dgm:prSet/>
      <dgm:spPr/>
      <dgm:t>
        <a:bodyPr/>
        <a:lstStyle/>
        <a:p>
          <a:endParaRPr lang="en-US"/>
        </a:p>
      </dgm:t>
    </dgm:pt>
    <dgm:pt modelId="{B09D9F82-B638-4CB8-A24E-61D044882585}" type="sibTrans" cxnId="{245FA853-9084-4F14-85D6-F0DE22FC18F6}">
      <dgm:prSet/>
      <dgm:spPr/>
      <dgm:t>
        <a:bodyPr/>
        <a:lstStyle/>
        <a:p>
          <a:endParaRPr lang="en-US"/>
        </a:p>
      </dgm:t>
    </dgm:pt>
    <dgm:pt modelId="{54292441-C68E-486E-AAEC-6CAAD5E5B969}">
      <dgm:prSet/>
      <dgm:spPr/>
      <dgm:t>
        <a:bodyPr/>
        <a:lstStyle/>
        <a:p>
          <a:r>
            <a:rPr lang="tr-TR"/>
            <a:t>Davranışın, öğrencinin kendisinin ya da diğer öğrencilerin güvenliğini tehlikeye sokması.(okula kesici aletler getirmek gibi).</a:t>
          </a:r>
          <a:endParaRPr lang="en-US"/>
        </a:p>
      </dgm:t>
    </dgm:pt>
    <dgm:pt modelId="{B3CF7927-BCC1-4FC9-A24C-E8FC8205C0F3}" type="parTrans" cxnId="{2596F769-5F7D-45EC-9232-04201C4CB9D5}">
      <dgm:prSet/>
      <dgm:spPr/>
      <dgm:t>
        <a:bodyPr/>
        <a:lstStyle/>
        <a:p>
          <a:endParaRPr lang="en-US"/>
        </a:p>
      </dgm:t>
    </dgm:pt>
    <dgm:pt modelId="{82EBE65A-7B51-4DAD-B296-7F3611BDD529}" type="sibTrans" cxnId="{2596F769-5F7D-45EC-9232-04201C4CB9D5}">
      <dgm:prSet/>
      <dgm:spPr/>
      <dgm:t>
        <a:bodyPr/>
        <a:lstStyle/>
        <a:p>
          <a:endParaRPr lang="en-US"/>
        </a:p>
      </dgm:t>
    </dgm:pt>
    <dgm:pt modelId="{EAC5EA7E-30CC-49EE-A4A9-339293AC5ACE}">
      <dgm:prSet/>
      <dgm:spPr/>
      <dgm:t>
        <a:bodyPr/>
        <a:lstStyle/>
        <a:p>
          <a:r>
            <a:rPr lang="tr-TR"/>
            <a:t>Okul araç ve gereçlerine ya da diğere öğrencilerin eşyalarına zarar vermesi.(okulun penceresini kırmak, birinin defterini yırtmak gibi). </a:t>
          </a:r>
          <a:endParaRPr lang="en-US"/>
        </a:p>
      </dgm:t>
    </dgm:pt>
    <dgm:pt modelId="{FCAA0F47-6122-4CAC-AD72-52B819D27356}" type="parTrans" cxnId="{75204B4A-7AC4-4963-B04E-217DF0CB5524}">
      <dgm:prSet/>
      <dgm:spPr/>
      <dgm:t>
        <a:bodyPr/>
        <a:lstStyle/>
        <a:p>
          <a:endParaRPr lang="en-US"/>
        </a:p>
      </dgm:t>
    </dgm:pt>
    <dgm:pt modelId="{54FE3982-A8AD-4FDC-BFDA-3BCB1F774468}" type="sibTrans" cxnId="{75204B4A-7AC4-4963-B04E-217DF0CB5524}">
      <dgm:prSet/>
      <dgm:spPr/>
      <dgm:t>
        <a:bodyPr/>
        <a:lstStyle/>
        <a:p>
          <a:endParaRPr lang="en-US"/>
        </a:p>
      </dgm:t>
    </dgm:pt>
    <dgm:pt modelId="{EE2B664E-4284-4BAD-8F02-DF9ACED3463A}" type="pres">
      <dgm:prSet presAssocID="{38C7C8F7-B45E-4F5D-AA54-F5A92A5E2EE3}" presName="matrix" presStyleCnt="0">
        <dgm:presLayoutVars>
          <dgm:chMax val="1"/>
          <dgm:dir/>
          <dgm:resizeHandles val="exact"/>
        </dgm:presLayoutVars>
      </dgm:prSet>
      <dgm:spPr/>
      <dgm:t>
        <a:bodyPr/>
        <a:lstStyle/>
        <a:p>
          <a:endParaRPr lang="tr-TR"/>
        </a:p>
      </dgm:t>
    </dgm:pt>
    <dgm:pt modelId="{BD6EF8A0-B75C-47E4-B350-2350E3AED2D1}" type="pres">
      <dgm:prSet presAssocID="{38C7C8F7-B45E-4F5D-AA54-F5A92A5E2EE3}" presName="diamond" presStyleLbl="bgShp" presStyleIdx="0" presStyleCnt="1"/>
      <dgm:spPr/>
    </dgm:pt>
    <dgm:pt modelId="{C9B6933C-4CBF-4C90-9A80-81F5517AF23D}" type="pres">
      <dgm:prSet presAssocID="{38C7C8F7-B45E-4F5D-AA54-F5A92A5E2EE3}" presName="quad1" presStyleLbl="node1" presStyleIdx="0" presStyleCnt="4">
        <dgm:presLayoutVars>
          <dgm:chMax val="0"/>
          <dgm:chPref val="0"/>
          <dgm:bulletEnabled val="1"/>
        </dgm:presLayoutVars>
      </dgm:prSet>
      <dgm:spPr/>
      <dgm:t>
        <a:bodyPr/>
        <a:lstStyle/>
        <a:p>
          <a:endParaRPr lang="tr-TR"/>
        </a:p>
      </dgm:t>
    </dgm:pt>
    <dgm:pt modelId="{BF9FAB63-0B4E-4D3C-88A6-14D80F07F5E5}" type="pres">
      <dgm:prSet presAssocID="{38C7C8F7-B45E-4F5D-AA54-F5A92A5E2EE3}" presName="quad2" presStyleLbl="node1" presStyleIdx="1" presStyleCnt="4">
        <dgm:presLayoutVars>
          <dgm:chMax val="0"/>
          <dgm:chPref val="0"/>
          <dgm:bulletEnabled val="1"/>
        </dgm:presLayoutVars>
      </dgm:prSet>
      <dgm:spPr/>
      <dgm:t>
        <a:bodyPr/>
        <a:lstStyle/>
        <a:p>
          <a:endParaRPr lang="tr-TR"/>
        </a:p>
      </dgm:t>
    </dgm:pt>
    <dgm:pt modelId="{B3390A45-3125-4E54-8B16-4162FCF14CB2}" type="pres">
      <dgm:prSet presAssocID="{38C7C8F7-B45E-4F5D-AA54-F5A92A5E2EE3}" presName="quad3" presStyleLbl="node1" presStyleIdx="2" presStyleCnt="4">
        <dgm:presLayoutVars>
          <dgm:chMax val="0"/>
          <dgm:chPref val="0"/>
          <dgm:bulletEnabled val="1"/>
        </dgm:presLayoutVars>
      </dgm:prSet>
      <dgm:spPr/>
      <dgm:t>
        <a:bodyPr/>
        <a:lstStyle/>
        <a:p>
          <a:endParaRPr lang="tr-TR"/>
        </a:p>
      </dgm:t>
    </dgm:pt>
    <dgm:pt modelId="{272838DA-14B1-4283-A47C-38A75262CD9F}" type="pres">
      <dgm:prSet presAssocID="{38C7C8F7-B45E-4F5D-AA54-F5A92A5E2EE3}" presName="quad4" presStyleLbl="node1" presStyleIdx="3" presStyleCnt="4">
        <dgm:presLayoutVars>
          <dgm:chMax val="0"/>
          <dgm:chPref val="0"/>
          <dgm:bulletEnabled val="1"/>
        </dgm:presLayoutVars>
      </dgm:prSet>
      <dgm:spPr/>
      <dgm:t>
        <a:bodyPr/>
        <a:lstStyle/>
        <a:p>
          <a:endParaRPr lang="tr-TR"/>
        </a:p>
      </dgm:t>
    </dgm:pt>
  </dgm:ptLst>
  <dgm:cxnLst>
    <dgm:cxn modelId="{316B3DE2-799C-4CCC-88ED-19022F7C4977}" type="presOf" srcId="{38C7C8F7-B45E-4F5D-AA54-F5A92A5E2EE3}" destId="{EE2B664E-4284-4BAD-8F02-DF9ACED3463A}" srcOrd="0" destOrd="0" presId="urn:microsoft.com/office/officeart/2005/8/layout/matrix3"/>
    <dgm:cxn modelId="{8CD47D53-58FD-48D7-995B-4DB28A800BDC}" srcId="{38C7C8F7-B45E-4F5D-AA54-F5A92A5E2EE3}" destId="{F00BE365-FD2B-4F1E-8535-65B74F39D9E0}" srcOrd="0" destOrd="0" parTransId="{3572175E-E444-4903-8F87-A8C4BE959AA7}" sibTransId="{2E97732F-F395-424D-AC00-B3DFE5F3E0E0}"/>
    <dgm:cxn modelId="{D84F1F88-BE25-4E2A-A712-8DD5C3A15B1C}" type="presOf" srcId="{54292441-C68E-486E-AAEC-6CAAD5E5B969}" destId="{B3390A45-3125-4E54-8B16-4162FCF14CB2}" srcOrd="0" destOrd="0" presId="urn:microsoft.com/office/officeart/2005/8/layout/matrix3"/>
    <dgm:cxn modelId="{E909A87E-BA43-4158-9A57-C95F163DFC0E}" type="presOf" srcId="{319F28F6-EE4E-450B-8A7E-DB69BB45E1D8}" destId="{BF9FAB63-0B4E-4D3C-88A6-14D80F07F5E5}" srcOrd="0" destOrd="0" presId="urn:microsoft.com/office/officeart/2005/8/layout/matrix3"/>
    <dgm:cxn modelId="{9BC3A9A8-B054-4BE1-AE60-776DF9ACC6B7}" type="presOf" srcId="{F00BE365-FD2B-4F1E-8535-65B74F39D9E0}" destId="{C9B6933C-4CBF-4C90-9A80-81F5517AF23D}" srcOrd="0" destOrd="0" presId="urn:microsoft.com/office/officeart/2005/8/layout/matrix3"/>
    <dgm:cxn modelId="{75204B4A-7AC4-4963-B04E-217DF0CB5524}" srcId="{38C7C8F7-B45E-4F5D-AA54-F5A92A5E2EE3}" destId="{EAC5EA7E-30CC-49EE-A4A9-339293AC5ACE}" srcOrd="3" destOrd="0" parTransId="{FCAA0F47-6122-4CAC-AD72-52B819D27356}" sibTransId="{54FE3982-A8AD-4FDC-BFDA-3BCB1F774468}"/>
    <dgm:cxn modelId="{2596F769-5F7D-45EC-9232-04201C4CB9D5}" srcId="{38C7C8F7-B45E-4F5D-AA54-F5A92A5E2EE3}" destId="{54292441-C68E-486E-AAEC-6CAAD5E5B969}" srcOrd="2" destOrd="0" parTransId="{B3CF7927-BCC1-4FC9-A24C-E8FC8205C0F3}" sibTransId="{82EBE65A-7B51-4DAD-B296-7F3611BDD529}"/>
    <dgm:cxn modelId="{245FA853-9084-4F14-85D6-F0DE22FC18F6}" srcId="{38C7C8F7-B45E-4F5D-AA54-F5A92A5E2EE3}" destId="{319F28F6-EE4E-450B-8A7E-DB69BB45E1D8}" srcOrd="1" destOrd="0" parTransId="{C0AB4B9E-0466-4E83-B321-DBA79F45709C}" sibTransId="{B09D9F82-B638-4CB8-A24E-61D044882585}"/>
    <dgm:cxn modelId="{57DA4E08-190B-4B1C-8437-AD907DCB2E89}" type="presOf" srcId="{EAC5EA7E-30CC-49EE-A4A9-339293AC5ACE}" destId="{272838DA-14B1-4283-A47C-38A75262CD9F}" srcOrd="0" destOrd="0" presId="urn:microsoft.com/office/officeart/2005/8/layout/matrix3"/>
    <dgm:cxn modelId="{ECF2F6CE-6318-435A-8A9A-606BF59BEE05}" type="presParOf" srcId="{EE2B664E-4284-4BAD-8F02-DF9ACED3463A}" destId="{BD6EF8A0-B75C-47E4-B350-2350E3AED2D1}" srcOrd="0" destOrd="0" presId="urn:microsoft.com/office/officeart/2005/8/layout/matrix3"/>
    <dgm:cxn modelId="{B595AD04-98FB-4D91-B0CF-2168D9697CBC}" type="presParOf" srcId="{EE2B664E-4284-4BAD-8F02-DF9ACED3463A}" destId="{C9B6933C-4CBF-4C90-9A80-81F5517AF23D}" srcOrd="1" destOrd="0" presId="urn:microsoft.com/office/officeart/2005/8/layout/matrix3"/>
    <dgm:cxn modelId="{2E82EFBC-1B27-410A-9BB5-B331A1AA5BE3}" type="presParOf" srcId="{EE2B664E-4284-4BAD-8F02-DF9ACED3463A}" destId="{BF9FAB63-0B4E-4D3C-88A6-14D80F07F5E5}" srcOrd="2" destOrd="0" presId="urn:microsoft.com/office/officeart/2005/8/layout/matrix3"/>
    <dgm:cxn modelId="{E6F47EED-7736-4025-9150-95BCDD394A36}" type="presParOf" srcId="{EE2B664E-4284-4BAD-8F02-DF9ACED3463A}" destId="{B3390A45-3125-4E54-8B16-4162FCF14CB2}" srcOrd="3" destOrd="0" presId="urn:microsoft.com/office/officeart/2005/8/layout/matrix3"/>
    <dgm:cxn modelId="{5C746958-FD63-4E63-B03C-DE910B30816B}" type="presParOf" srcId="{EE2B664E-4284-4BAD-8F02-DF9ACED3463A}" destId="{272838DA-14B1-4283-A47C-38A75262CD9F}"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65F887-8FD0-44F0-AFB2-70959A3B76D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8BB1947-1785-421C-AB66-8191DC032128}">
      <dgm:prSet/>
      <dgm:spPr/>
      <dgm:t>
        <a:bodyPr/>
        <a:lstStyle/>
        <a:p>
          <a:r>
            <a:rPr lang="tr-TR" dirty="0"/>
            <a:t>Gizli konuşma, fısıldaşma</a:t>
          </a:r>
          <a:endParaRPr lang="en-US" dirty="0"/>
        </a:p>
      </dgm:t>
    </dgm:pt>
    <dgm:pt modelId="{9EF1B8CF-83C4-4B1E-9C5F-93B4CED54CE8}" type="parTrans" cxnId="{6B8C829F-485B-4217-A9C6-D535D59CA559}">
      <dgm:prSet/>
      <dgm:spPr/>
      <dgm:t>
        <a:bodyPr/>
        <a:lstStyle/>
        <a:p>
          <a:endParaRPr lang="en-US"/>
        </a:p>
      </dgm:t>
    </dgm:pt>
    <dgm:pt modelId="{068E49C4-AC8F-4EE3-A659-E058BF869A5F}" type="sibTrans" cxnId="{6B8C829F-485B-4217-A9C6-D535D59CA559}">
      <dgm:prSet/>
      <dgm:spPr/>
      <dgm:t>
        <a:bodyPr/>
        <a:lstStyle/>
        <a:p>
          <a:endParaRPr lang="en-US"/>
        </a:p>
      </dgm:t>
    </dgm:pt>
    <dgm:pt modelId="{95409D19-4C28-4D06-8AD0-E77F50B3A41C}">
      <dgm:prSet/>
      <dgm:spPr/>
      <dgm:t>
        <a:bodyPr/>
        <a:lstStyle/>
        <a:p>
          <a:r>
            <a:rPr lang="tr-TR" dirty="0"/>
            <a:t>Uygunsuz hareketler</a:t>
          </a:r>
          <a:endParaRPr lang="en-US" dirty="0"/>
        </a:p>
      </dgm:t>
    </dgm:pt>
    <dgm:pt modelId="{B2766493-27C6-4DE7-984A-C39CB2E30CCD}" type="parTrans" cxnId="{ED12CD13-2841-45BE-96B4-41D0278F105D}">
      <dgm:prSet/>
      <dgm:spPr/>
      <dgm:t>
        <a:bodyPr/>
        <a:lstStyle/>
        <a:p>
          <a:endParaRPr lang="en-US"/>
        </a:p>
      </dgm:t>
    </dgm:pt>
    <dgm:pt modelId="{08DA621C-C85E-4AB3-8DFA-68112B2C8966}" type="sibTrans" cxnId="{ED12CD13-2841-45BE-96B4-41D0278F105D}">
      <dgm:prSet/>
      <dgm:spPr/>
      <dgm:t>
        <a:bodyPr/>
        <a:lstStyle/>
        <a:p>
          <a:endParaRPr lang="en-US"/>
        </a:p>
      </dgm:t>
    </dgm:pt>
    <dgm:pt modelId="{8E3E235A-1D26-4321-AD59-13D72E291B5B}">
      <dgm:prSet/>
      <dgm:spPr/>
      <dgm:t>
        <a:bodyPr/>
        <a:lstStyle/>
        <a:p>
          <a:r>
            <a:rPr lang="tr-TR" dirty="0"/>
            <a:t>Sınıf materyallerinin uygunsuz kullanımı</a:t>
          </a:r>
          <a:endParaRPr lang="en-US" dirty="0"/>
        </a:p>
      </dgm:t>
    </dgm:pt>
    <dgm:pt modelId="{FB001847-4612-48CF-A29C-3C0086FA4823}" type="parTrans" cxnId="{96E1F264-EDD3-46CF-B5E2-FACDFE738B51}">
      <dgm:prSet/>
      <dgm:spPr/>
      <dgm:t>
        <a:bodyPr/>
        <a:lstStyle/>
        <a:p>
          <a:endParaRPr lang="en-US"/>
        </a:p>
      </dgm:t>
    </dgm:pt>
    <dgm:pt modelId="{519E3321-4B0C-47A1-BAD9-C7A2F46E6BB7}" type="sibTrans" cxnId="{96E1F264-EDD3-46CF-B5E2-FACDFE738B51}">
      <dgm:prSet/>
      <dgm:spPr/>
      <dgm:t>
        <a:bodyPr/>
        <a:lstStyle/>
        <a:p>
          <a:endParaRPr lang="en-US"/>
        </a:p>
      </dgm:t>
    </dgm:pt>
    <dgm:pt modelId="{92F9766C-97EE-4017-B8A6-55F7F0970907}">
      <dgm:prSet/>
      <dgm:spPr/>
      <dgm:t>
        <a:bodyPr/>
        <a:lstStyle/>
        <a:p>
          <a:r>
            <a:rPr lang="tr-TR" dirty="0"/>
            <a:t>Öğretmene karşı direnç</a:t>
          </a:r>
          <a:endParaRPr lang="en-US" dirty="0"/>
        </a:p>
      </dgm:t>
    </dgm:pt>
    <dgm:pt modelId="{8C2EF8DB-FDCE-4CA2-9BF8-EE0C2BBFEB72}" type="parTrans" cxnId="{B116773B-0064-4E05-8523-6366766D9611}">
      <dgm:prSet/>
      <dgm:spPr/>
      <dgm:t>
        <a:bodyPr/>
        <a:lstStyle/>
        <a:p>
          <a:endParaRPr lang="en-US"/>
        </a:p>
      </dgm:t>
    </dgm:pt>
    <dgm:pt modelId="{A738A4B6-621A-43DE-A76C-087AD23B722F}" type="sibTrans" cxnId="{B116773B-0064-4E05-8523-6366766D9611}">
      <dgm:prSet/>
      <dgm:spPr/>
      <dgm:t>
        <a:bodyPr/>
        <a:lstStyle/>
        <a:p>
          <a:endParaRPr lang="en-US"/>
        </a:p>
      </dgm:t>
    </dgm:pt>
    <dgm:pt modelId="{E04CFFAA-BCD6-433C-88A7-E967DE9644E4}">
      <dgm:prSet/>
      <dgm:spPr/>
      <dgm:t>
        <a:bodyPr/>
        <a:lstStyle/>
        <a:p>
          <a:r>
            <a:rPr lang="tr-TR" dirty="0"/>
            <a:t>Başkalarının eşyasını izinsiz alma</a:t>
          </a:r>
          <a:endParaRPr lang="en-US" dirty="0"/>
        </a:p>
      </dgm:t>
    </dgm:pt>
    <dgm:pt modelId="{6A5C6DE3-E2B1-4C56-A35D-A4BFFDA41AB3}" type="parTrans" cxnId="{11508F91-ED55-4F35-B406-2284D2F00809}">
      <dgm:prSet/>
      <dgm:spPr/>
      <dgm:t>
        <a:bodyPr/>
        <a:lstStyle/>
        <a:p>
          <a:endParaRPr lang="en-US"/>
        </a:p>
      </dgm:t>
    </dgm:pt>
    <dgm:pt modelId="{D8BC1DF1-4CA6-4AD1-8FFF-D595D89E0E7F}" type="sibTrans" cxnId="{11508F91-ED55-4F35-B406-2284D2F00809}">
      <dgm:prSet/>
      <dgm:spPr/>
      <dgm:t>
        <a:bodyPr/>
        <a:lstStyle/>
        <a:p>
          <a:endParaRPr lang="en-US"/>
        </a:p>
      </dgm:t>
    </dgm:pt>
    <dgm:pt modelId="{6B9F6F30-103E-45D1-861B-FB179FC88AF9}">
      <dgm:prSet/>
      <dgm:spPr/>
      <dgm:t>
        <a:bodyPr/>
        <a:lstStyle/>
        <a:p>
          <a:r>
            <a:rPr lang="tr-TR" dirty="0"/>
            <a:t>Söz almadan konuşma</a:t>
          </a:r>
          <a:endParaRPr lang="en-US" dirty="0"/>
        </a:p>
      </dgm:t>
    </dgm:pt>
    <dgm:pt modelId="{E05281CE-3135-44D4-9641-46CD4FE6236B}" type="parTrans" cxnId="{65B77197-8D6D-464F-A30D-8794F660F9CB}">
      <dgm:prSet/>
      <dgm:spPr/>
      <dgm:t>
        <a:bodyPr/>
        <a:lstStyle/>
        <a:p>
          <a:endParaRPr lang="en-US"/>
        </a:p>
      </dgm:t>
    </dgm:pt>
    <dgm:pt modelId="{9D9BE59F-EF1F-4F88-8730-28A7F915F835}" type="sibTrans" cxnId="{65B77197-8D6D-464F-A30D-8794F660F9CB}">
      <dgm:prSet/>
      <dgm:spPr/>
      <dgm:t>
        <a:bodyPr/>
        <a:lstStyle/>
        <a:p>
          <a:endParaRPr lang="en-US"/>
        </a:p>
      </dgm:t>
    </dgm:pt>
    <dgm:pt modelId="{BD4C749B-EB66-4FAC-BB1D-2C8E68E40DD1}" type="pres">
      <dgm:prSet presAssocID="{2565F887-8FD0-44F0-AFB2-70959A3B76DE}" presName="linear" presStyleCnt="0">
        <dgm:presLayoutVars>
          <dgm:animLvl val="lvl"/>
          <dgm:resizeHandles val="exact"/>
        </dgm:presLayoutVars>
      </dgm:prSet>
      <dgm:spPr/>
      <dgm:t>
        <a:bodyPr/>
        <a:lstStyle/>
        <a:p>
          <a:endParaRPr lang="tr-TR"/>
        </a:p>
      </dgm:t>
    </dgm:pt>
    <dgm:pt modelId="{304FA27C-3E4F-4E67-A4A5-51A4EC2CCECF}" type="pres">
      <dgm:prSet presAssocID="{18BB1947-1785-421C-AB66-8191DC032128}" presName="parentText" presStyleLbl="node1" presStyleIdx="0" presStyleCnt="6">
        <dgm:presLayoutVars>
          <dgm:chMax val="0"/>
          <dgm:bulletEnabled val="1"/>
        </dgm:presLayoutVars>
      </dgm:prSet>
      <dgm:spPr/>
      <dgm:t>
        <a:bodyPr/>
        <a:lstStyle/>
        <a:p>
          <a:endParaRPr lang="tr-TR"/>
        </a:p>
      </dgm:t>
    </dgm:pt>
    <dgm:pt modelId="{E905855F-6C8F-4739-80AC-5E3264C60E54}" type="pres">
      <dgm:prSet presAssocID="{068E49C4-AC8F-4EE3-A659-E058BF869A5F}" presName="spacer" presStyleCnt="0"/>
      <dgm:spPr/>
    </dgm:pt>
    <dgm:pt modelId="{E5AE6AC6-AA6F-49EB-8B5C-4E2C5970BA69}" type="pres">
      <dgm:prSet presAssocID="{95409D19-4C28-4D06-8AD0-E77F50B3A41C}" presName="parentText" presStyleLbl="node1" presStyleIdx="1" presStyleCnt="6">
        <dgm:presLayoutVars>
          <dgm:chMax val="0"/>
          <dgm:bulletEnabled val="1"/>
        </dgm:presLayoutVars>
      </dgm:prSet>
      <dgm:spPr/>
      <dgm:t>
        <a:bodyPr/>
        <a:lstStyle/>
        <a:p>
          <a:endParaRPr lang="tr-TR"/>
        </a:p>
      </dgm:t>
    </dgm:pt>
    <dgm:pt modelId="{28801DC7-6AEA-4A3A-A7A7-6372EB671377}" type="pres">
      <dgm:prSet presAssocID="{08DA621C-C85E-4AB3-8DFA-68112B2C8966}" presName="spacer" presStyleCnt="0"/>
      <dgm:spPr/>
    </dgm:pt>
    <dgm:pt modelId="{D138ADCC-7196-4C0C-B108-17C3C74B4062}" type="pres">
      <dgm:prSet presAssocID="{8E3E235A-1D26-4321-AD59-13D72E291B5B}" presName="parentText" presStyleLbl="node1" presStyleIdx="2" presStyleCnt="6">
        <dgm:presLayoutVars>
          <dgm:chMax val="0"/>
          <dgm:bulletEnabled val="1"/>
        </dgm:presLayoutVars>
      </dgm:prSet>
      <dgm:spPr/>
      <dgm:t>
        <a:bodyPr/>
        <a:lstStyle/>
        <a:p>
          <a:endParaRPr lang="tr-TR"/>
        </a:p>
      </dgm:t>
    </dgm:pt>
    <dgm:pt modelId="{F262DF99-3D45-4498-9F88-9E4A32139EFB}" type="pres">
      <dgm:prSet presAssocID="{519E3321-4B0C-47A1-BAD9-C7A2F46E6BB7}" presName="spacer" presStyleCnt="0"/>
      <dgm:spPr/>
    </dgm:pt>
    <dgm:pt modelId="{38212C85-29CC-4DD6-A147-56B72F25800F}" type="pres">
      <dgm:prSet presAssocID="{92F9766C-97EE-4017-B8A6-55F7F0970907}" presName="parentText" presStyleLbl="node1" presStyleIdx="3" presStyleCnt="6">
        <dgm:presLayoutVars>
          <dgm:chMax val="0"/>
          <dgm:bulletEnabled val="1"/>
        </dgm:presLayoutVars>
      </dgm:prSet>
      <dgm:spPr/>
      <dgm:t>
        <a:bodyPr/>
        <a:lstStyle/>
        <a:p>
          <a:endParaRPr lang="tr-TR"/>
        </a:p>
      </dgm:t>
    </dgm:pt>
    <dgm:pt modelId="{056EA183-2497-4C1D-9328-01047E956BDF}" type="pres">
      <dgm:prSet presAssocID="{A738A4B6-621A-43DE-A76C-087AD23B722F}" presName="spacer" presStyleCnt="0"/>
      <dgm:spPr/>
    </dgm:pt>
    <dgm:pt modelId="{1DEDD533-2DF4-4367-B700-CC771B529F3C}" type="pres">
      <dgm:prSet presAssocID="{E04CFFAA-BCD6-433C-88A7-E967DE9644E4}" presName="parentText" presStyleLbl="node1" presStyleIdx="4" presStyleCnt="6">
        <dgm:presLayoutVars>
          <dgm:chMax val="0"/>
          <dgm:bulletEnabled val="1"/>
        </dgm:presLayoutVars>
      </dgm:prSet>
      <dgm:spPr/>
      <dgm:t>
        <a:bodyPr/>
        <a:lstStyle/>
        <a:p>
          <a:endParaRPr lang="tr-TR"/>
        </a:p>
      </dgm:t>
    </dgm:pt>
    <dgm:pt modelId="{6C96F6A9-D059-41D1-A6B9-4D4B13D7E485}" type="pres">
      <dgm:prSet presAssocID="{D8BC1DF1-4CA6-4AD1-8FFF-D595D89E0E7F}" presName="spacer" presStyleCnt="0"/>
      <dgm:spPr/>
    </dgm:pt>
    <dgm:pt modelId="{16DF77E0-B9A1-40CE-A873-04215AC70AC5}" type="pres">
      <dgm:prSet presAssocID="{6B9F6F30-103E-45D1-861B-FB179FC88AF9}" presName="parentText" presStyleLbl="node1" presStyleIdx="5" presStyleCnt="6">
        <dgm:presLayoutVars>
          <dgm:chMax val="0"/>
          <dgm:bulletEnabled val="1"/>
        </dgm:presLayoutVars>
      </dgm:prSet>
      <dgm:spPr/>
      <dgm:t>
        <a:bodyPr/>
        <a:lstStyle/>
        <a:p>
          <a:endParaRPr lang="tr-TR"/>
        </a:p>
      </dgm:t>
    </dgm:pt>
  </dgm:ptLst>
  <dgm:cxnLst>
    <dgm:cxn modelId="{65B77197-8D6D-464F-A30D-8794F660F9CB}" srcId="{2565F887-8FD0-44F0-AFB2-70959A3B76DE}" destId="{6B9F6F30-103E-45D1-861B-FB179FC88AF9}" srcOrd="5" destOrd="0" parTransId="{E05281CE-3135-44D4-9641-46CD4FE6236B}" sibTransId="{9D9BE59F-EF1F-4F88-8730-28A7F915F835}"/>
    <dgm:cxn modelId="{6B1B726A-1B76-491C-AF42-E5B88D217BDB}" type="presOf" srcId="{2565F887-8FD0-44F0-AFB2-70959A3B76DE}" destId="{BD4C749B-EB66-4FAC-BB1D-2C8E68E40DD1}" srcOrd="0" destOrd="0" presId="urn:microsoft.com/office/officeart/2005/8/layout/vList2"/>
    <dgm:cxn modelId="{509E04E2-E17A-46D8-9DD3-77D10B7B08A7}" type="presOf" srcId="{6B9F6F30-103E-45D1-861B-FB179FC88AF9}" destId="{16DF77E0-B9A1-40CE-A873-04215AC70AC5}" srcOrd="0" destOrd="0" presId="urn:microsoft.com/office/officeart/2005/8/layout/vList2"/>
    <dgm:cxn modelId="{3A8EF939-B179-413E-BF6B-EB244008DAA4}" type="presOf" srcId="{18BB1947-1785-421C-AB66-8191DC032128}" destId="{304FA27C-3E4F-4E67-A4A5-51A4EC2CCECF}" srcOrd="0" destOrd="0" presId="urn:microsoft.com/office/officeart/2005/8/layout/vList2"/>
    <dgm:cxn modelId="{11508F91-ED55-4F35-B406-2284D2F00809}" srcId="{2565F887-8FD0-44F0-AFB2-70959A3B76DE}" destId="{E04CFFAA-BCD6-433C-88A7-E967DE9644E4}" srcOrd="4" destOrd="0" parTransId="{6A5C6DE3-E2B1-4C56-A35D-A4BFFDA41AB3}" sibTransId="{D8BC1DF1-4CA6-4AD1-8FFF-D595D89E0E7F}"/>
    <dgm:cxn modelId="{B116773B-0064-4E05-8523-6366766D9611}" srcId="{2565F887-8FD0-44F0-AFB2-70959A3B76DE}" destId="{92F9766C-97EE-4017-B8A6-55F7F0970907}" srcOrd="3" destOrd="0" parTransId="{8C2EF8DB-FDCE-4CA2-9BF8-EE0C2BBFEB72}" sibTransId="{A738A4B6-621A-43DE-A76C-087AD23B722F}"/>
    <dgm:cxn modelId="{1C6B35B5-792A-47A4-91ED-C7E680679384}" type="presOf" srcId="{92F9766C-97EE-4017-B8A6-55F7F0970907}" destId="{38212C85-29CC-4DD6-A147-56B72F25800F}" srcOrd="0" destOrd="0" presId="urn:microsoft.com/office/officeart/2005/8/layout/vList2"/>
    <dgm:cxn modelId="{73F36B6E-72D5-4E27-A026-FB63E6A67379}" type="presOf" srcId="{E04CFFAA-BCD6-433C-88A7-E967DE9644E4}" destId="{1DEDD533-2DF4-4367-B700-CC771B529F3C}" srcOrd="0" destOrd="0" presId="urn:microsoft.com/office/officeart/2005/8/layout/vList2"/>
    <dgm:cxn modelId="{9741D9B2-70E7-47D2-84E5-E87C7B4BE3CE}" type="presOf" srcId="{8E3E235A-1D26-4321-AD59-13D72E291B5B}" destId="{D138ADCC-7196-4C0C-B108-17C3C74B4062}" srcOrd="0" destOrd="0" presId="urn:microsoft.com/office/officeart/2005/8/layout/vList2"/>
    <dgm:cxn modelId="{96E1F264-EDD3-46CF-B5E2-FACDFE738B51}" srcId="{2565F887-8FD0-44F0-AFB2-70959A3B76DE}" destId="{8E3E235A-1D26-4321-AD59-13D72E291B5B}" srcOrd="2" destOrd="0" parTransId="{FB001847-4612-48CF-A29C-3C0086FA4823}" sibTransId="{519E3321-4B0C-47A1-BAD9-C7A2F46E6BB7}"/>
    <dgm:cxn modelId="{6B8C829F-485B-4217-A9C6-D535D59CA559}" srcId="{2565F887-8FD0-44F0-AFB2-70959A3B76DE}" destId="{18BB1947-1785-421C-AB66-8191DC032128}" srcOrd="0" destOrd="0" parTransId="{9EF1B8CF-83C4-4B1E-9C5F-93B4CED54CE8}" sibTransId="{068E49C4-AC8F-4EE3-A659-E058BF869A5F}"/>
    <dgm:cxn modelId="{ED12CD13-2841-45BE-96B4-41D0278F105D}" srcId="{2565F887-8FD0-44F0-AFB2-70959A3B76DE}" destId="{95409D19-4C28-4D06-8AD0-E77F50B3A41C}" srcOrd="1" destOrd="0" parTransId="{B2766493-27C6-4DE7-984A-C39CB2E30CCD}" sibTransId="{08DA621C-C85E-4AB3-8DFA-68112B2C8966}"/>
    <dgm:cxn modelId="{439EB1AE-B430-446D-8AB5-7080C21C4E6F}" type="presOf" srcId="{95409D19-4C28-4D06-8AD0-E77F50B3A41C}" destId="{E5AE6AC6-AA6F-49EB-8B5C-4E2C5970BA69}" srcOrd="0" destOrd="0" presId="urn:microsoft.com/office/officeart/2005/8/layout/vList2"/>
    <dgm:cxn modelId="{DCB5E48A-A8B6-4688-89D5-2DF1923E47DE}" type="presParOf" srcId="{BD4C749B-EB66-4FAC-BB1D-2C8E68E40DD1}" destId="{304FA27C-3E4F-4E67-A4A5-51A4EC2CCECF}" srcOrd="0" destOrd="0" presId="urn:microsoft.com/office/officeart/2005/8/layout/vList2"/>
    <dgm:cxn modelId="{42A51827-3073-4E45-B29D-AFD58CF990B8}" type="presParOf" srcId="{BD4C749B-EB66-4FAC-BB1D-2C8E68E40DD1}" destId="{E905855F-6C8F-4739-80AC-5E3264C60E54}" srcOrd="1" destOrd="0" presId="urn:microsoft.com/office/officeart/2005/8/layout/vList2"/>
    <dgm:cxn modelId="{AF060882-D28C-4B97-8932-CBBCF6795BA0}" type="presParOf" srcId="{BD4C749B-EB66-4FAC-BB1D-2C8E68E40DD1}" destId="{E5AE6AC6-AA6F-49EB-8B5C-4E2C5970BA69}" srcOrd="2" destOrd="0" presId="urn:microsoft.com/office/officeart/2005/8/layout/vList2"/>
    <dgm:cxn modelId="{DCA400C6-9EE7-4C1B-8ECF-9A734BA09F2A}" type="presParOf" srcId="{BD4C749B-EB66-4FAC-BB1D-2C8E68E40DD1}" destId="{28801DC7-6AEA-4A3A-A7A7-6372EB671377}" srcOrd="3" destOrd="0" presId="urn:microsoft.com/office/officeart/2005/8/layout/vList2"/>
    <dgm:cxn modelId="{9352A4B8-DD4A-47FE-A236-65D6B4A3BB49}" type="presParOf" srcId="{BD4C749B-EB66-4FAC-BB1D-2C8E68E40DD1}" destId="{D138ADCC-7196-4C0C-B108-17C3C74B4062}" srcOrd="4" destOrd="0" presId="urn:microsoft.com/office/officeart/2005/8/layout/vList2"/>
    <dgm:cxn modelId="{57FF5A8A-E814-43E4-BD71-0962BA56D7D6}" type="presParOf" srcId="{BD4C749B-EB66-4FAC-BB1D-2C8E68E40DD1}" destId="{F262DF99-3D45-4498-9F88-9E4A32139EFB}" srcOrd="5" destOrd="0" presId="urn:microsoft.com/office/officeart/2005/8/layout/vList2"/>
    <dgm:cxn modelId="{B3E01FB0-8B44-4072-BFD7-A8DEB79AC00B}" type="presParOf" srcId="{BD4C749B-EB66-4FAC-BB1D-2C8E68E40DD1}" destId="{38212C85-29CC-4DD6-A147-56B72F25800F}" srcOrd="6" destOrd="0" presId="urn:microsoft.com/office/officeart/2005/8/layout/vList2"/>
    <dgm:cxn modelId="{FE700FAB-5BDB-4E8A-89E9-AC89C0A4186B}" type="presParOf" srcId="{BD4C749B-EB66-4FAC-BB1D-2C8E68E40DD1}" destId="{056EA183-2497-4C1D-9328-01047E956BDF}" srcOrd="7" destOrd="0" presId="urn:microsoft.com/office/officeart/2005/8/layout/vList2"/>
    <dgm:cxn modelId="{F5DE13B0-0A7F-4220-9F92-1E67A84F39CD}" type="presParOf" srcId="{BD4C749B-EB66-4FAC-BB1D-2C8E68E40DD1}" destId="{1DEDD533-2DF4-4367-B700-CC771B529F3C}" srcOrd="8" destOrd="0" presId="urn:microsoft.com/office/officeart/2005/8/layout/vList2"/>
    <dgm:cxn modelId="{EB4469CD-D5F7-4766-81E6-DF2D80AAF0CD}" type="presParOf" srcId="{BD4C749B-EB66-4FAC-BB1D-2C8E68E40DD1}" destId="{6C96F6A9-D059-41D1-A6B9-4D4B13D7E485}" srcOrd="9" destOrd="0" presId="urn:microsoft.com/office/officeart/2005/8/layout/vList2"/>
    <dgm:cxn modelId="{F24A2A60-D129-4C04-B13C-82FB40A7FBC1}" type="presParOf" srcId="{BD4C749B-EB66-4FAC-BB1D-2C8E68E40DD1}" destId="{16DF77E0-B9A1-40CE-A873-04215AC70AC5}"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945FA6-064B-4CC1-B926-0536ED252FF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9EC2236-8653-4694-8E8C-FF63C94B3BDE}">
      <dgm:prSet/>
      <dgm:spPr/>
      <dgm:t>
        <a:bodyPr/>
        <a:lstStyle/>
        <a:p>
          <a:r>
            <a:rPr lang="tr-TR"/>
            <a:t>Temizlik ve görgü kurallarına uymama</a:t>
          </a:r>
          <a:endParaRPr lang="en-US"/>
        </a:p>
      </dgm:t>
    </dgm:pt>
    <dgm:pt modelId="{0D9DB9C8-ED3B-4BAA-8C1B-4444874641CC}" type="parTrans" cxnId="{AF041F59-E813-4FE6-9BDA-EF85E6C8F71E}">
      <dgm:prSet/>
      <dgm:spPr/>
      <dgm:t>
        <a:bodyPr/>
        <a:lstStyle/>
        <a:p>
          <a:endParaRPr lang="en-US"/>
        </a:p>
      </dgm:t>
    </dgm:pt>
    <dgm:pt modelId="{BBF3B966-687C-4D19-B7E5-B5DC4834F606}" type="sibTrans" cxnId="{AF041F59-E813-4FE6-9BDA-EF85E6C8F71E}">
      <dgm:prSet/>
      <dgm:spPr/>
      <dgm:t>
        <a:bodyPr/>
        <a:lstStyle/>
        <a:p>
          <a:endParaRPr lang="en-US"/>
        </a:p>
      </dgm:t>
    </dgm:pt>
    <dgm:pt modelId="{50FF6D84-3E04-4263-B2A9-139791A4E90A}">
      <dgm:prSet/>
      <dgm:spPr/>
      <dgm:t>
        <a:bodyPr/>
        <a:lstStyle/>
        <a:p>
          <a:r>
            <a:rPr lang="tr-TR" dirty="0"/>
            <a:t>Kırıcı ve küfürlü konuşma</a:t>
          </a:r>
          <a:endParaRPr lang="en-US" dirty="0"/>
        </a:p>
      </dgm:t>
    </dgm:pt>
    <dgm:pt modelId="{CCAB98B3-17A7-47F3-B792-EB87627E7A89}" type="parTrans" cxnId="{C1AFFF6C-17D9-49C0-9EF3-CA53B964CC35}">
      <dgm:prSet/>
      <dgm:spPr/>
      <dgm:t>
        <a:bodyPr/>
        <a:lstStyle/>
        <a:p>
          <a:endParaRPr lang="en-US"/>
        </a:p>
      </dgm:t>
    </dgm:pt>
    <dgm:pt modelId="{DEFC3347-9EE7-4DD1-BF2F-E2C31EDBE430}" type="sibTrans" cxnId="{C1AFFF6C-17D9-49C0-9EF3-CA53B964CC35}">
      <dgm:prSet/>
      <dgm:spPr/>
      <dgm:t>
        <a:bodyPr/>
        <a:lstStyle/>
        <a:p>
          <a:endParaRPr lang="en-US"/>
        </a:p>
      </dgm:t>
    </dgm:pt>
    <dgm:pt modelId="{D689A397-42D1-4149-805C-F6EAEE94BDBD}">
      <dgm:prSet/>
      <dgm:spPr/>
      <dgm:t>
        <a:bodyPr/>
        <a:lstStyle/>
        <a:p>
          <a:r>
            <a:rPr lang="tr-TR"/>
            <a:t>Dersi dinlememe</a:t>
          </a:r>
          <a:endParaRPr lang="en-US"/>
        </a:p>
      </dgm:t>
    </dgm:pt>
    <dgm:pt modelId="{475DDBE9-B4BB-43D4-8FF4-CD07798D76CA}" type="parTrans" cxnId="{FAFD7BFC-DD65-42A5-93F9-05667110B2C5}">
      <dgm:prSet/>
      <dgm:spPr/>
      <dgm:t>
        <a:bodyPr/>
        <a:lstStyle/>
        <a:p>
          <a:endParaRPr lang="en-US"/>
        </a:p>
      </dgm:t>
    </dgm:pt>
    <dgm:pt modelId="{536FC2BC-96B0-4960-9EC5-25576D639A42}" type="sibTrans" cxnId="{FAFD7BFC-DD65-42A5-93F9-05667110B2C5}">
      <dgm:prSet/>
      <dgm:spPr/>
      <dgm:t>
        <a:bodyPr/>
        <a:lstStyle/>
        <a:p>
          <a:endParaRPr lang="en-US"/>
        </a:p>
      </dgm:t>
    </dgm:pt>
    <dgm:pt modelId="{29BC7A70-AA04-4367-8A60-0E32790AC52D}">
      <dgm:prSet/>
      <dgm:spPr/>
      <dgm:t>
        <a:bodyPr/>
        <a:lstStyle/>
        <a:p>
          <a:r>
            <a:rPr lang="tr-TR" dirty="0"/>
            <a:t>Arkadaşlarının dinlemesini ya da çalışmasını engelleme</a:t>
          </a:r>
          <a:endParaRPr lang="en-US" dirty="0"/>
        </a:p>
      </dgm:t>
    </dgm:pt>
    <dgm:pt modelId="{520E2F76-ECAD-4229-81A0-CFB16C5A0474}" type="parTrans" cxnId="{BA0E611F-2683-4656-81F9-0C98EA06131C}">
      <dgm:prSet/>
      <dgm:spPr/>
      <dgm:t>
        <a:bodyPr/>
        <a:lstStyle/>
        <a:p>
          <a:endParaRPr lang="en-US"/>
        </a:p>
      </dgm:t>
    </dgm:pt>
    <dgm:pt modelId="{E7696B9C-AADA-4890-91C0-2F19659A3A38}" type="sibTrans" cxnId="{BA0E611F-2683-4656-81F9-0C98EA06131C}">
      <dgm:prSet/>
      <dgm:spPr/>
      <dgm:t>
        <a:bodyPr/>
        <a:lstStyle/>
        <a:p>
          <a:endParaRPr lang="en-US"/>
        </a:p>
      </dgm:t>
    </dgm:pt>
    <dgm:pt modelId="{8E017865-E3FF-4BF0-BC97-1AFC45235161}">
      <dgm:prSet/>
      <dgm:spPr/>
      <dgm:t>
        <a:bodyPr/>
        <a:lstStyle/>
        <a:p>
          <a:r>
            <a:rPr lang="tr-TR"/>
            <a:t>Okul eşyalarına zarar verme</a:t>
          </a:r>
          <a:endParaRPr lang="en-US"/>
        </a:p>
      </dgm:t>
    </dgm:pt>
    <dgm:pt modelId="{F6C79B2D-931D-44DB-99FC-D186D6BA8F69}" type="parTrans" cxnId="{7AFA9664-2AFF-4A8C-87FD-FC6B6235DB21}">
      <dgm:prSet/>
      <dgm:spPr/>
      <dgm:t>
        <a:bodyPr/>
        <a:lstStyle/>
        <a:p>
          <a:endParaRPr lang="en-US"/>
        </a:p>
      </dgm:t>
    </dgm:pt>
    <dgm:pt modelId="{8621D7B4-0C1C-467D-888C-B87EF4264BC2}" type="sibTrans" cxnId="{7AFA9664-2AFF-4A8C-87FD-FC6B6235DB21}">
      <dgm:prSet/>
      <dgm:spPr/>
      <dgm:t>
        <a:bodyPr/>
        <a:lstStyle/>
        <a:p>
          <a:endParaRPr lang="en-US"/>
        </a:p>
      </dgm:t>
    </dgm:pt>
    <dgm:pt modelId="{D7A3031C-77C2-4BED-AA2E-6B2E9620B963}" type="pres">
      <dgm:prSet presAssocID="{CA945FA6-064B-4CC1-B926-0536ED252FF5}" presName="linear" presStyleCnt="0">
        <dgm:presLayoutVars>
          <dgm:animLvl val="lvl"/>
          <dgm:resizeHandles val="exact"/>
        </dgm:presLayoutVars>
      </dgm:prSet>
      <dgm:spPr/>
      <dgm:t>
        <a:bodyPr/>
        <a:lstStyle/>
        <a:p>
          <a:endParaRPr lang="tr-TR"/>
        </a:p>
      </dgm:t>
    </dgm:pt>
    <dgm:pt modelId="{A5C8B626-F786-4F91-9A5F-2242713C0AAF}" type="pres">
      <dgm:prSet presAssocID="{A9EC2236-8653-4694-8E8C-FF63C94B3BDE}" presName="parentText" presStyleLbl="node1" presStyleIdx="0" presStyleCnt="5">
        <dgm:presLayoutVars>
          <dgm:chMax val="0"/>
          <dgm:bulletEnabled val="1"/>
        </dgm:presLayoutVars>
      </dgm:prSet>
      <dgm:spPr/>
      <dgm:t>
        <a:bodyPr/>
        <a:lstStyle/>
        <a:p>
          <a:endParaRPr lang="tr-TR"/>
        </a:p>
      </dgm:t>
    </dgm:pt>
    <dgm:pt modelId="{7C6ED19E-2644-42C1-A67C-570D952DCDF9}" type="pres">
      <dgm:prSet presAssocID="{BBF3B966-687C-4D19-B7E5-B5DC4834F606}" presName="spacer" presStyleCnt="0"/>
      <dgm:spPr/>
    </dgm:pt>
    <dgm:pt modelId="{6E7F6540-B206-4415-BB31-BA3FC3780A84}" type="pres">
      <dgm:prSet presAssocID="{50FF6D84-3E04-4263-B2A9-139791A4E90A}" presName="parentText" presStyleLbl="node1" presStyleIdx="1" presStyleCnt="5">
        <dgm:presLayoutVars>
          <dgm:chMax val="0"/>
          <dgm:bulletEnabled val="1"/>
        </dgm:presLayoutVars>
      </dgm:prSet>
      <dgm:spPr/>
      <dgm:t>
        <a:bodyPr/>
        <a:lstStyle/>
        <a:p>
          <a:endParaRPr lang="tr-TR"/>
        </a:p>
      </dgm:t>
    </dgm:pt>
    <dgm:pt modelId="{DC90C456-1AA4-44A7-8F9C-BCEF5A15DE67}" type="pres">
      <dgm:prSet presAssocID="{DEFC3347-9EE7-4DD1-BF2F-E2C31EDBE430}" presName="spacer" presStyleCnt="0"/>
      <dgm:spPr/>
    </dgm:pt>
    <dgm:pt modelId="{C639BEAD-1C36-4A20-AEA6-FC4A2160BC42}" type="pres">
      <dgm:prSet presAssocID="{D689A397-42D1-4149-805C-F6EAEE94BDBD}" presName="parentText" presStyleLbl="node1" presStyleIdx="2" presStyleCnt="5">
        <dgm:presLayoutVars>
          <dgm:chMax val="0"/>
          <dgm:bulletEnabled val="1"/>
        </dgm:presLayoutVars>
      </dgm:prSet>
      <dgm:spPr/>
      <dgm:t>
        <a:bodyPr/>
        <a:lstStyle/>
        <a:p>
          <a:endParaRPr lang="tr-TR"/>
        </a:p>
      </dgm:t>
    </dgm:pt>
    <dgm:pt modelId="{82363F88-4826-4AC6-A299-812E5A3073AE}" type="pres">
      <dgm:prSet presAssocID="{536FC2BC-96B0-4960-9EC5-25576D639A42}" presName="spacer" presStyleCnt="0"/>
      <dgm:spPr/>
    </dgm:pt>
    <dgm:pt modelId="{0B57127F-C27B-4876-BC86-DBF1E952DB0D}" type="pres">
      <dgm:prSet presAssocID="{29BC7A70-AA04-4367-8A60-0E32790AC52D}" presName="parentText" presStyleLbl="node1" presStyleIdx="3" presStyleCnt="5">
        <dgm:presLayoutVars>
          <dgm:chMax val="0"/>
          <dgm:bulletEnabled val="1"/>
        </dgm:presLayoutVars>
      </dgm:prSet>
      <dgm:spPr/>
      <dgm:t>
        <a:bodyPr/>
        <a:lstStyle/>
        <a:p>
          <a:endParaRPr lang="tr-TR"/>
        </a:p>
      </dgm:t>
    </dgm:pt>
    <dgm:pt modelId="{5FF190C3-92AF-4829-8E7E-0F11B8251CFA}" type="pres">
      <dgm:prSet presAssocID="{E7696B9C-AADA-4890-91C0-2F19659A3A38}" presName="spacer" presStyleCnt="0"/>
      <dgm:spPr/>
    </dgm:pt>
    <dgm:pt modelId="{97E05060-73FB-443A-9B92-FA7DB0B74EB1}" type="pres">
      <dgm:prSet presAssocID="{8E017865-E3FF-4BF0-BC97-1AFC45235161}" presName="parentText" presStyleLbl="node1" presStyleIdx="4" presStyleCnt="5">
        <dgm:presLayoutVars>
          <dgm:chMax val="0"/>
          <dgm:bulletEnabled val="1"/>
        </dgm:presLayoutVars>
      </dgm:prSet>
      <dgm:spPr/>
      <dgm:t>
        <a:bodyPr/>
        <a:lstStyle/>
        <a:p>
          <a:endParaRPr lang="tr-TR"/>
        </a:p>
      </dgm:t>
    </dgm:pt>
  </dgm:ptLst>
  <dgm:cxnLst>
    <dgm:cxn modelId="{C1AFFF6C-17D9-49C0-9EF3-CA53B964CC35}" srcId="{CA945FA6-064B-4CC1-B926-0536ED252FF5}" destId="{50FF6D84-3E04-4263-B2A9-139791A4E90A}" srcOrd="1" destOrd="0" parTransId="{CCAB98B3-17A7-47F3-B792-EB87627E7A89}" sibTransId="{DEFC3347-9EE7-4DD1-BF2F-E2C31EDBE430}"/>
    <dgm:cxn modelId="{9C2B55EF-1292-466B-9011-6EA4E7E19623}" type="presOf" srcId="{D689A397-42D1-4149-805C-F6EAEE94BDBD}" destId="{C639BEAD-1C36-4A20-AEA6-FC4A2160BC42}" srcOrd="0" destOrd="0" presId="urn:microsoft.com/office/officeart/2005/8/layout/vList2"/>
    <dgm:cxn modelId="{FB4CCC7E-E9B5-4762-986F-29CF324E77C3}" type="presOf" srcId="{8E017865-E3FF-4BF0-BC97-1AFC45235161}" destId="{97E05060-73FB-443A-9B92-FA7DB0B74EB1}" srcOrd="0" destOrd="0" presId="urn:microsoft.com/office/officeart/2005/8/layout/vList2"/>
    <dgm:cxn modelId="{FAFD7BFC-DD65-42A5-93F9-05667110B2C5}" srcId="{CA945FA6-064B-4CC1-B926-0536ED252FF5}" destId="{D689A397-42D1-4149-805C-F6EAEE94BDBD}" srcOrd="2" destOrd="0" parTransId="{475DDBE9-B4BB-43D4-8FF4-CD07798D76CA}" sibTransId="{536FC2BC-96B0-4960-9EC5-25576D639A42}"/>
    <dgm:cxn modelId="{8893EDEF-AA53-4877-B994-2C26A5E1E733}" type="presOf" srcId="{50FF6D84-3E04-4263-B2A9-139791A4E90A}" destId="{6E7F6540-B206-4415-BB31-BA3FC3780A84}" srcOrd="0" destOrd="0" presId="urn:microsoft.com/office/officeart/2005/8/layout/vList2"/>
    <dgm:cxn modelId="{FE3A90E9-377C-4609-B218-85BB7554B7E4}" type="presOf" srcId="{CA945FA6-064B-4CC1-B926-0536ED252FF5}" destId="{D7A3031C-77C2-4BED-AA2E-6B2E9620B963}" srcOrd="0" destOrd="0" presId="urn:microsoft.com/office/officeart/2005/8/layout/vList2"/>
    <dgm:cxn modelId="{BA0E611F-2683-4656-81F9-0C98EA06131C}" srcId="{CA945FA6-064B-4CC1-B926-0536ED252FF5}" destId="{29BC7A70-AA04-4367-8A60-0E32790AC52D}" srcOrd="3" destOrd="0" parTransId="{520E2F76-ECAD-4229-81A0-CFB16C5A0474}" sibTransId="{E7696B9C-AADA-4890-91C0-2F19659A3A38}"/>
    <dgm:cxn modelId="{AF041F59-E813-4FE6-9BDA-EF85E6C8F71E}" srcId="{CA945FA6-064B-4CC1-B926-0536ED252FF5}" destId="{A9EC2236-8653-4694-8E8C-FF63C94B3BDE}" srcOrd="0" destOrd="0" parTransId="{0D9DB9C8-ED3B-4BAA-8C1B-4444874641CC}" sibTransId="{BBF3B966-687C-4D19-B7E5-B5DC4834F606}"/>
    <dgm:cxn modelId="{B22CDDA0-C4E7-4B53-8D5E-DDFCDE54B015}" type="presOf" srcId="{A9EC2236-8653-4694-8E8C-FF63C94B3BDE}" destId="{A5C8B626-F786-4F91-9A5F-2242713C0AAF}" srcOrd="0" destOrd="0" presId="urn:microsoft.com/office/officeart/2005/8/layout/vList2"/>
    <dgm:cxn modelId="{7AFA9664-2AFF-4A8C-87FD-FC6B6235DB21}" srcId="{CA945FA6-064B-4CC1-B926-0536ED252FF5}" destId="{8E017865-E3FF-4BF0-BC97-1AFC45235161}" srcOrd="4" destOrd="0" parTransId="{F6C79B2D-931D-44DB-99FC-D186D6BA8F69}" sibTransId="{8621D7B4-0C1C-467D-888C-B87EF4264BC2}"/>
    <dgm:cxn modelId="{443C4091-4955-4EB2-AF8C-0F6B9D13229C}" type="presOf" srcId="{29BC7A70-AA04-4367-8A60-0E32790AC52D}" destId="{0B57127F-C27B-4876-BC86-DBF1E952DB0D}" srcOrd="0" destOrd="0" presId="urn:microsoft.com/office/officeart/2005/8/layout/vList2"/>
    <dgm:cxn modelId="{040C3439-9CE8-4DCE-B202-EC731C9C42B9}" type="presParOf" srcId="{D7A3031C-77C2-4BED-AA2E-6B2E9620B963}" destId="{A5C8B626-F786-4F91-9A5F-2242713C0AAF}" srcOrd="0" destOrd="0" presId="urn:microsoft.com/office/officeart/2005/8/layout/vList2"/>
    <dgm:cxn modelId="{4189DF39-7138-458A-9E6D-DA5FEC04ED88}" type="presParOf" srcId="{D7A3031C-77C2-4BED-AA2E-6B2E9620B963}" destId="{7C6ED19E-2644-42C1-A67C-570D952DCDF9}" srcOrd="1" destOrd="0" presId="urn:microsoft.com/office/officeart/2005/8/layout/vList2"/>
    <dgm:cxn modelId="{FD0562BA-97C5-40AF-810F-7E5F2E379030}" type="presParOf" srcId="{D7A3031C-77C2-4BED-AA2E-6B2E9620B963}" destId="{6E7F6540-B206-4415-BB31-BA3FC3780A84}" srcOrd="2" destOrd="0" presId="urn:microsoft.com/office/officeart/2005/8/layout/vList2"/>
    <dgm:cxn modelId="{BAF3FABF-DF7F-4C0F-9753-A4A82B615E17}" type="presParOf" srcId="{D7A3031C-77C2-4BED-AA2E-6B2E9620B963}" destId="{DC90C456-1AA4-44A7-8F9C-BCEF5A15DE67}" srcOrd="3" destOrd="0" presId="urn:microsoft.com/office/officeart/2005/8/layout/vList2"/>
    <dgm:cxn modelId="{56297BF6-7FD5-42B2-A281-C8008D99E033}" type="presParOf" srcId="{D7A3031C-77C2-4BED-AA2E-6B2E9620B963}" destId="{C639BEAD-1C36-4A20-AEA6-FC4A2160BC42}" srcOrd="4" destOrd="0" presId="urn:microsoft.com/office/officeart/2005/8/layout/vList2"/>
    <dgm:cxn modelId="{C3CE1B42-73D7-492E-9C25-2696DAB2D3AD}" type="presParOf" srcId="{D7A3031C-77C2-4BED-AA2E-6B2E9620B963}" destId="{82363F88-4826-4AC6-A299-812E5A3073AE}" srcOrd="5" destOrd="0" presId="urn:microsoft.com/office/officeart/2005/8/layout/vList2"/>
    <dgm:cxn modelId="{251DA336-8E9F-4CB0-965E-21FC5AECDFD5}" type="presParOf" srcId="{D7A3031C-77C2-4BED-AA2E-6B2E9620B963}" destId="{0B57127F-C27B-4876-BC86-DBF1E952DB0D}" srcOrd="6" destOrd="0" presId="urn:microsoft.com/office/officeart/2005/8/layout/vList2"/>
    <dgm:cxn modelId="{0485F752-CE9C-49A5-AA05-4A82027C18DA}" type="presParOf" srcId="{D7A3031C-77C2-4BED-AA2E-6B2E9620B963}" destId="{5FF190C3-92AF-4829-8E7E-0F11B8251CFA}" srcOrd="7" destOrd="0" presId="urn:microsoft.com/office/officeart/2005/8/layout/vList2"/>
    <dgm:cxn modelId="{E9D02704-51F7-47C0-87A2-6F9AC1E64DEB}" type="presParOf" srcId="{D7A3031C-77C2-4BED-AA2E-6B2E9620B963}" destId="{97E05060-73FB-443A-9B92-FA7DB0B74EB1}" srcOrd="8" destOrd="0" presId="urn:microsoft.com/office/officeart/2005/8/layout/vList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30D3AB-FC4D-4E3D-8B76-8C161BB534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571B2FA-894F-4142-8453-94D62311A4E7}">
      <dgm:prSet/>
      <dgm:spPr>
        <a:solidFill>
          <a:srgbClr val="9D7423"/>
        </a:solidFill>
      </dgm:spPr>
      <dgm:t>
        <a:bodyPr/>
        <a:lstStyle/>
        <a:p>
          <a:r>
            <a:rPr lang="tr-TR" b="1" i="0" dirty="0">
              <a:solidFill>
                <a:srgbClr val="C00000"/>
              </a:solidFill>
            </a:rPr>
            <a:t>Görmezden Gelme: </a:t>
          </a:r>
          <a:r>
            <a:rPr lang="tr-TR" dirty="0"/>
            <a:t>Çocuğun yaptığı olumsuz davranışları ön plana çıkarmak yerine olumlu davranışlara odaklanmak için bu teknikten yararlanılır. Özellikle dikkat çekmeye yönelik davranışlarda çok etkili olabilir. Öğrenci, olumsuz davranışın tepkiye neden olmadığını gördükçe bu davranıştan vazgeçebilir. </a:t>
          </a:r>
          <a:endParaRPr lang="en-US" dirty="0"/>
        </a:p>
      </dgm:t>
    </dgm:pt>
    <dgm:pt modelId="{4A56E6B3-5FEC-44BD-B783-94BBB0E647FD}" type="parTrans" cxnId="{F09D2AF0-9975-4B14-AFF1-6F6D491EF02D}">
      <dgm:prSet/>
      <dgm:spPr/>
      <dgm:t>
        <a:bodyPr/>
        <a:lstStyle/>
        <a:p>
          <a:endParaRPr lang="en-US"/>
        </a:p>
      </dgm:t>
    </dgm:pt>
    <dgm:pt modelId="{D787E4E3-6D1D-4B50-942B-20895760D9B1}" type="sibTrans" cxnId="{F09D2AF0-9975-4B14-AFF1-6F6D491EF02D}">
      <dgm:prSet/>
      <dgm:spPr/>
      <dgm:t>
        <a:bodyPr/>
        <a:lstStyle/>
        <a:p>
          <a:endParaRPr lang="en-US"/>
        </a:p>
      </dgm:t>
    </dgm:pt>
    <dgm:pt modelId="{1C641648-8DCF-4204-914F-ACAFEDF4C958}">
      <dgm:prSet/>
      <dgm:spPr>
        <a:solidFill>
          <a:srgbClr val="9D7423"/>
        </a:solidFill>
      </dgm:spPr>
      <dgm:t>
        <a:bodyPr/>
        <a:lstStyle/>
        <a:p>
          <a:r>
            <a:rPr lang="tr-TR" b="1" dirty="0">
              <a:solidFill>
                <a:srgbClr val="C00000"/>
              </a:solidFill>
            </a:rPr>
            <a:t>Kesin Bir «Hayır» : </a:t>
          </a:r>
          <a:r>
            <a:rPr lang="tr-TR" dirty="0"/>
            <a:t>Eğer sert ve kararlı bir şekilde «Hayır» derseniz ve öğrenciniz yapmakta olduğu davranışa ara verirse hemen başka bir şeyle ilgilenmesini sağlayın. Duyarsızlaşmaya neden olmaması için  «Hayır» ı sık tekrarlamaktan kaçınmak gerekir. </a:t>
          </a:r>
          <a:endParaRPr lang="en-US" dirty="0"/>
        </a:p>
      </dgm:t>
    </dgm:pt>
    <dgm:pt modelId="{A2F8040B-E7AD-4909-873C-A190D70A15C8}" type="parTrans" cxnId="{62866289-D2B5-46C4-ACE9-4E2CEEA8D1E9}">
      <dgm:prSet/>
      <dgm:spPr/>
      <dgm:t>
        <a:bodyPr/>
        <a:lstStyle/>
        <a:p>
          <a:endParaRPr lang="en-US"/>
        </a:p>
      </dgm:t>
    </dgm:pt>
    <dgm:pt modelId="{8CD9A6BD-5542-4126-B6FA-6F59DCE28707}" type="sibTrans" cxnId="{62866289-D2B5-46C4-ACE9-4E2CEEA8D1E9}">
      <dgm:prSet/>
      <dgm:spPr/>
      <dgm:t>
        <a:bodyPr/>
        <a:lstStyle/>
        <a:p>
          <a:endParaRPr lang="en-US"/>
        </a:p>
      </dgm:t>
    </dgm:pt>
    <dgm:pt modelId="{54729842-6E19-49B8-8C03-3D5E3A5698AD}" type="pres">
      <dgm:prSet presAssocID="{8730D3AB-FC4D-4E3D-8B76-8C161BB534FC}" presName="linear" presStyleCnt="0">
        <dgm:presLayoutVars>
          <dgm:animLvl val="lvl"/>
          <dgm:resizeHandles val="exact"/>
        </dgm:presLayoutVars>
      </dgm:prSet>
      <dgm:spPr/>
      <dgm:t>
        <a:bodyPr/>
        <a:lstStyle/>
        <a:p>
          <a:endParaRPr lang="tr-TR"/>
        </a:p>
      </dgm:t>
    </dgm:pt>
    <dgm:pt modelId="{910078E5-7875-4619-B5F5-B59649FBE24B}" type="pres">
      <dgm:prSet presAssocID="{E571B2FA-894F-4142-8453-94D62311A4E7}" presName="parentText" presStyleLbl="node1" presStyleIdx="0" presStyleCnt="2">
        <dgm:presLayoutVars>
          <dgm:chMax val="0"/>
          <dgm:bulletEnabled val="1"/>
        </dgm:presLayoutVars>
      </dgm:prSet>
      <dgm:spPr/>
      <dgm:t>
        <a:bodyPr/>
        <a:lstStyle/>
        <a:p>
          <a:endParaRPr lang="tr-TR"/>
        </a:p>
      </dgm:t>
    </dgm:pt>
    <dgm:pt modelId="{117A6B52-D8DD-4682-8F5C-1DCC76FB5543}" type="pres">
      <dgm:prSet presAssocID="{D787E4E3-6D1D-4B50-942B-20895760D9B1}" presName="spacer" presStyleCnt="0"/>
      <dgm:spPr/>
    </dgm:pt>
    <dgm:pt modelId="{EB172F62-A91E-4BE7-9371-8D189F55EEFD}" type="pres">
      <dgm:prSet presAssocID="{1C641648-8DCF-4204-914F-ACAFEDF4C958}" presName="parentText" presStyleLbl="node1" presStyleIdx="1" presStyleCnt="2">
        <dgm:presLayoutVars>
          <dgm:chMax val="0"/>
          <dgm:bulletEnabled val="1"/>
        </dgm:presLayoutVars>
      </dgm:prSet>
      <dgm:spPr/>
      <dgm:t>
        <a:bodyPr/>
        <a:lstStyle/>
        <a:p>
          <a:endParaRPr lang="tr-TR"/>
        </a:p>
      </dgm:t>
    </dgm:pt>
  </dgm:ptLst>
  <dgm:cxnLst>
    <dgm:cxn modelId="{E51DC040-3627-4AD1-8C8C-08742138CA5E}" type="presOf" srcId="{E571B2FA-894F-4142-8453-94D62311A4E7}" destId="{910078E5-7875-4619-B5F5-B59649FBE24B}" srcOrd="0" destOrd="0" presId="urn:microsoft.com/office/officeart/2005/8/layout/vList2"/>
    <dgm:cxn modelId="{F09D2AF0-9975-4B14-AFF1-6F6D491EF02D}" srcId="{8730D3AB-FC4D-4E3D-8B76-8C161BB534FC}" destId="{E571B2FA-894F-4142-8453-94D62311A4E7}" srcOrd="0" destOrd="0" parTransId="{4A56E6B3-5FEC-44BD-B783-94BBB0E647FD}" sibTransId="{D787E4E3-6D1D-4B50-942B-20895760D9B1}"/>
    <dgm:cxn modelId="{7E456F6F-F456-4AD7-81E1-57B031A14426}" type="presOf" srcId="{1C641648-8DCF-4204-914F-ACAFEDF4C958}" destId="{EB172F62-A91E-4BE7-9371-8D189F55EEFD}" srcOrd="0" destOrd="0" presId="urn:microsoft.com/office/officeart/2005/8/layout/vList2"/>
    <dgm:cxn modelId="{62866289-D2B5-46C4-ACE9-4E2CEEA8D1E9}" srcId="{8730D3AB-FC4D-4E3D-8B76-8C161BB534FC}" destId="{1C641648-8DCF-4204-914F-ACAFEDF4C958}" srcOrd="1" destOrd="0" parTransId="{A2F8040B-E7AD-4909-873C-A190D70A15C8}" sibTransId="{8CD9A6BD-5542-4126-B6FA-6F59DCE28707}"/>
    <dgm:cxn modelId="{AFC21D1B-E270-450B-9854-B6FF536722C7}" type="presOf" srcId="{8730D3AB-FC4D-4E3D-8B76-8C161BB534FC}" destId="{54729842-6E19-49B8-8C03-3D5E3A5698AD}" srcOrd="0" destOrd="0" presId="urn:microsoft.com/office/officeart/2005/8/layout/vList2"/>
    <dgm:cxn modelId="{443603A5-1284-406E-B6CD-1F86DB940E75}" type="presParOf" srcId="{54729842-6E19-49B8-8C03-3D5E3A5698AD}" destId="{910078E5-7875-4619-B5F5-B59649FBE24B}" srcOrd="0" destOrd="0" presId="urn:microsoft.com/office/officeart/2005/8/layout/vList2"/>
    <dgm:cxn modelId="{3A5FBB74-26BA-4D7C-80F7-B868CD6793DE}" type="presParOf" srcId="{54729842-6E19-49B8-8C03-3D5E3A5698AD}" destId="{117A6B52-D8DD-4682-8F5C-1DCC76FB5543}" srcOrd="1" destOrd="0" presId="urn:microsoft.com/office/officeart/2005/8/layout/vList2"/>
    <dgm:cxn modelId="{BEEA8F44-96E1-4B23-9C8C-6C9285FF0696}" type="presParOf" srcId="{54729842-6E19-49B8-8C03-3D5E3A5698AD}" destId="{EB172F62-A91E-4BE7-9371-8D189F55EEFD}" srcOrd="2" destOrd="0" presId="urn:microsoft.com/office/officeart/2005/8/layout/vList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258C7-C5CD-4572-B3D9-5E0C4D5431E6}">
      <dsp:nvSpPr>
        <dsp:cNvPr id="0" name=""/>
        <dsp:cNvSpPr/>
      </dsp:nvSpPr>
      <dsp:spPr>
        <a:xfrm>
          <a:off x="0" y="37080"/>
          <a:ext cx="6289466" cy="25061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1" kern="1200" dirty="0" err="1">
              <a:solidFill>
                <a:schemeClr val="bg2">
                  <a:lumMod val="10000"/>
                </a:schemeClr>
              </a:solidFill>
            </a:rPr>
            <a:t>Coie</a:t>
          </a:r>
          <a:r>
            <a:rPr lang="tr-TR" sz="2100" b="1" kern="1200" dirty="0">
              <a:solidFill>
                <a:schemeClr val="bg2">
                  <a:lumMod val="10000"/>
                </a:schemeClr>
              </a:solidFill>
            </a:rPr>
            <a:t> ve Dodge (1998) istenmeyen davranışı; </a:t>
          </a:r>
          <a:r>
            <a:rPr lang="tr-TR" sz="2100" kern="1200" dirty="0"/>
            <a:t>bireyin kendisi dışındakilere isteyerek veya istemeyerek zarar vermesine neden olan davranış biçimi olarak tanımlamaktır. </a:t>
          </a:r>
          <a:endParaRPr lang="en-US" sz="2100" kern="1200" dirty="0"/>
        </a:p>
      </dsp:txBody>
      <dsp:txXfrm>
        <a:off x="122340" y="159420"/>
        <a:ext cx="6044786" cy="2261460"/>
      </dsp:txXfrm>
    </dsp:sp>
    <dsp:sp modelId="{E1DA6EAF-C2BB-4572-953B-870537E1E260}">
      <dsp:nvSpPr>
        <dsp:cNvPr id="0" name=""/>
        <dsp:cNvSpPr/>
      </dsp:nvSpPr>
      <dsp:spPr>
        <a:xfrm>
          <a:off x="0" y="2603701"/>
          <a:ext cx="6289466" cy="25061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1" kern="1200" dirty="0">
              <a:solidFill>
                <a:schemeClr val="bg2">
                  <a:lumMod val="10000"/>
                </a:schemeClr>
              </a:solidFill>
            </a:rPr>
            <a:t>Pala (2005) ise istenmeyen davranışı</a:t>
          </a:r>
          <a:r>
            <a:rPr lang="tr-TR" sz="2100" kern="1200" dirty="0"/>
            <a:t>, ortama ya da duruma göre uygunsuz yapılan hareketler olarak ifade etmiştir. Olaya eğitim açısından bakıldığında ise istenmeyen davranış, okuldaki eğitsel her türlü etkinliğin engellenmesine neden olan davranışların tümü (Yüksel, 2005) ya da dersin akışını bozan, kazanımlara ulaşmayı önleyen tüm davranışlar (Ilgar, 2005) olarak tanımlanmaktadır. </a:t>
          </a:r>
          <a:endParaRPr lang="en-US" sz="2100" kern="1200" dirty="0"/>
        </a:p>
      </dsp:txBody>
      <dsp:txXfrm>
        <a:off x="122340" y="2726041"/>
        <a:ext cx="6044786" cy="2261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EF8A0-B75C-47E4-B350-2350E3AED2D1}">
      <dsp:nvSpPr>
        <dsp:cNvPr id="0" name=""/>
        <dsp:cNvSpPr/>
      </dsp:nvSpPr>
      <dsp:spPr>
        <a:xfrm>
          <a:off x="0" y="106725"/>
          <a:ext cx="5970191" cy="597019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B6933C-4CBF-4C90-9A80-81F5517AF23D}">
      <dsp:nvSpPr>
        <dsp:cNvPr id="0" name=""/>
        <dsp:cNvSpPr/>
      </dsp:nvSpPr>
      <dsp:spPr>
        <a:xfrm>
          <a:off x="567168" y="673893"/>
          <a:ext cx="2328374" cy="23283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a:t>Davranışın, öğrencinin kendisinin ya da diğer öğrencilerin öğrenmesini engellemesi</a:t>
          </a:r>
          <a:endParaRPr lang="en-US" sz="1700" kern="1200"/>
        </a:p>
      </dsp:txBody>
      <dsp:txXfrm>
        <a:off x="680830" y="787555"/>
        <a:ext cx="2101050" cy="2101050"/>
      </dsp:txXfrm>
    </dsp:sp>
    <dsp:sp modelId="{BF9FAB63-0B4E-4D3C-88A6-14D80F07F5E5}">
      <dsp:nvSpPr>
        <dsp:cNvPr id="0" name=""/>
        <dsp:cNvSpPr/>
      </dsp:nvSpPr>
      <dsp:spPr>
        <a:xfrm>
          <a:off x="3074648" y="673893"/>
          <a:ext cx="2328374" cy="23283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a:t>Çocuğun, öğretmeni ve arkadaşlarıyla etkileşimine zarar veren davranışlar (başkalarına ait eşyaları izinsiz alma gibi). </a:t>
          </a:r>
          <a:endParaRPr lang="en-US" sz="1700" kern="1200"/>
        </a:p>
      </dsp:txBody>
      <dsp:txXfrm>
        <a:off x="3188310" y="787555"/>
        <a:ext cx="2101050" cy="2101050"/>
      </dsp:txXfrm>
    </dsp:sp>
    <dsp:sp modelId="{B3390A45-3125-4E54-8B16-4162FCF14CB2}">
      <dsp:nvSpPr>
        <dsp:cNvPr id="0" name=""/>
        <dsp:cNvSpPr/>
      </dsp:nvSpPr>
      <dsp:spPr>
        <a:xfrm>
          <a:off x="567168" y="3181374"/>
          <a:ext cx="2328374" cy="232837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a:t>Davranışın, öğrencinin kendisinin ya da diğer öğrencilerin güvenliğini tehlikeye sokması.(okula kesici aletler getirmek gibi).</a:t>
          </a:r>
          <a:endParaRPr lang="en-US" sz="1700" kern="1200"/>
        </a:p>
      </dsp:txBody>
      <dsp:txXfrm>
        <a:off x="680830" y="3295036"/>
        <a:ext cx="2101050" cy="2101050"/>
      </dsp:txXfrm>
    </dsp:sp>
    <dsp:sp modelId="{272838DA-14B1-4283-A47C-38A75262CD9F}">
      <dsp:nvSpPr>
        <dsp:cNvPr id="0" name=""/>
        <dsp:cNvSpPr/>
      </dsp:nvSpPr>
      <dsp:spPr>
        <a:xfrm>
          <a:off x="3074648" y="3181374"/>
          <a:ext cx="2328374" cy="23283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a:t>Okul araç ve gereçlerine ya da diğere öğrencilerin eşyalarına zarar vermesi.(okulun penceresini kırmak, birinin defterini yırtmak gibi). </a:t>
          </a:r>
          <a:endParaRPr lang="en-US" sz="1700" kern="1200"/>
        </a:p>
      </dsp:txBody>
      <dsp:txXfrm>
        <a:off x="3188310" y="3295036"/>
        <a:ext cx="2101050" cy="2101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FA27C-3E4F-4E67-A4A5-51A4EC2CCECF}">
      <dsp:nvSpPr>
        <dsp:cNvPr id="0" name=""/>
        <dsp:cNvSpPr/>
      </dsp:nvSpPr>
      <dsp:spPr>
        <a:xfrm>
          <a:off x="0" y="324407"/>
          <a:ext cx="5566706" cy="687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Gizli konuşma, fısıldaşma</a:t>
          </a:r>
          <a:endParaRPr lang="en-US" sz="2800" kern="1200" dirty="0"/>
        </a:p>
      </dsp:txBody>
      <dsp:txXfrm>
        <a:off x="33583" y="357990"/>
        <a:ext cx="5499540" cy="620794"/>
      </dsp:txXfrm>
    </dsp:sp>
    <dsp:sp modelId="{E5AE6AC6-AA6F-49EB-8B5C-4E2C5970BA69}">
      <dsp:nvSpPr>
        <dsp:cNvPr id="0" name=""/>
        <dsp:cNvSpPr/>
      </dsp:nvSpPr>
      <dsp:spPr>
        <a:xfrm>
          <a:off x="0" y="1093007"/>
          <a:ext cx="5566706" cy="687960"/>
        </a:xfrm>
        <a:prstGeom prst="roundRect">
          <a:avLst/>
        </a:prstGeom>
        <a:solidFill>
          <a:schemeClr val="accent5">
            <a:hueOff val="-301189"/>
            <a:satOff val="137"/>
            <a:lumOff val="-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Uygunsuz hareketler</a:t>
          </a:r>
          <a:endParaRPr lang="en-US" sz="2800" kern="1200" dirty="0"/>
        </a:p>
      </dsp:txBody>
      <dsp:txXfrm>
        <a:off x="33583" y="1126590"/>
        <a:ext cx="5499540" cy="620794"/>
      </dsp:txXfrm>
    </dsp:sp>
    <dsp:sp modelId="{D138ADCC-7196-4C0C-B108-17C3C74B4062}">
      <dsp:nvSpPr>
        <dsp:cNvPr id="0" name=""/>
        <dsp:cNvSpPr/>
      </dsp:nvSpPr>
      <dsp:spPr>
        <a:xfrm>
          <a:off x="0" y="1861607"/>
          <a:ext cx="5566706" cy="687960"/>
        </a:xfrm>
        <a:prstGeom prst="roundRect">
          <a:avLst/>
        </a:prstGeom>
        <a:solidFill>
          <a:schemeClr val="accent5">
            <a:hueOff val="-602377"/>
            <a:satOff val="273"/>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Sınıf materyallerinin uygunsuz kullanımı</a:t>
          </a:r>
          <a:endParaRPr lang="en-US" sz="2800" kern="1200" dirty="0"/>
        </a:p>
      </dsp:txBody>
      <dsp:txXfrm>
        <a:off x="33583" y="1895190"/>
        <a:ext cx="5499540" cy="620794"/>
      </dsp:txXfrm>
    </dsp:sp>
    <dsp:sp modelId="{38212C85-29CC-4DD6-A147-56B72F25800F}">
      <dsp:nvSpPr>
        <dsp:cNvPr id="0" name=""/>
        <dsp:cNvSpPr/>
      </dsp:nvSpPr>
      <dsp:spPr>
        <a:xfrm>
          <a:off x="0" y="2630207"/>
          <a:ext cx="5566706" cy="687960"/>
        </a:xfrm>
        <a:prstGeom prst="roundRect">
          <a:avLst/>
        </a:prstGeom>
        <a:solidFill>
          <a:schemeClr val="accent5">
            <a:hueOff val="-903566"/>
            <a:satOff val="410"/>
            <a:lumOff val="-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Öğretmene karşı direnç</a:t>
          </a:r>
          <a:endParaRPr lang="en-US" sz="2800" kern="1200" dirty="0"/>
        </a:p>
      </dsp:txBody>
      <dsp:txXfrm>
        <a:off x="33583" y="2663790"/>
        <a:ext cx="5499540" cy="620794"/>
      </dsp:txXfrm>
    </dsp:sp>
    <dsp:sp modelId="{1DEDD533-2DF4-4367-B700-CC771B529F3C}">
      <dsp:nvSpPr>
        <dsp:cNvPr id="0" name=""/>
        <dsp:cNvSpPr/>
      </dsp:nvSpPr>
      <dsp:spPr>
        <a:xfrm>
          <a:off x="0" y="3398807"/>
          <a:ext cx="5566706" cy="687960"/>
        </a:xfrm>
        <a:prstGeom prst="roundRect">
          <a:avLst/>
        </a:prstGeom>
        <a:solidFill>
          <a:schemeClr val="accent5">
            <a:hueOff val="-1204755"/>
            <a:satOff val="546"/>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Başkalarının eşyasını izinsiz alma</a:t>
          </a:r>
          <a:endParaRPr lang="en-US" sz="2800" kern="1200" dirty="0"/>
        </a:p>
      </dsp:txBody>
      <dsp:txXfrm>
        <a:off x="33583" y="3432390"/>
        <a:ext cx="5499540" cy="620794"/>
      </dsp:txXfrm>
    </dsp:sp>
    <dsp:sp modelId="{16DF77E0-B9A1-40CE-A873-04215AC70AC5}">
      <dsp:nvSpPr>
        <dsp:cNvPr id="0" name=""/>
        <dsp:cNvSpPr/>
      </dsp:nvSpPr>
      <dsp:spPr>
        <a:xfrm>
          <a:off x="0" y="4167407"/>
          <a:ext cx="5566706" cy="687960"/>
        </a:xfrm>
        <a:prstGeom prst="roundRect">
          <a:avLst/>
        </a:prstGeom>
        <a:solidFill>
          <a:schemeClr val="accent5">
            <a:hueOff val="-1505944"/>
            <a:satOff val="683"/>
            <a:lumOff val="-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Söz almadan konuşma</a:t>
          </a:r>
          <a:endParaRPr lang="en-US" sz="2800" kern="1200" dirty="0"/>
        </a:p>
      </dsp:txBody>
      <dsp:txXfrm>
        <a:off x="33583" y="4200990"/>
        <a:ext cx="5499540" cy="620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8B626-F786-4F91-9A5F-2242713C0AAF}">
      <dsp:nvSpPr>
        <dsp:cNvPr id="0" name=""/>
        <dsp:cNvSpPr/>
      </dsp:nvSpPr>
      <dsp:spPr>
        <a:xfrm>
          <a:off x="0" y="56072"/>
          <a:ext cx="5566706" cy="95822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Temizlik ve görgü kurallarına uymama</a:t>
          </a:r>
          <a:endParaRPr lang="en-US" sz="2400" kern="1200"/>
        </a:p>
      </dsp:txBody>
      <dsp:txXfrm>
        <a:off x="46777" y="102849"/>
        <a:ext cx="5473152" cy="864675"/>
      </dsp:txXfrm>
    </dsp:sp>
    <dsp:sp modelId="{6E7F6540-B206-4415-BB31-BA3FC3780A84}">
      <dsp:nvSpPr>
        <dsp:cNvPr id="0" name=""/>
        <dsp:cNvSpPr/>
      </dsp:nvSpPr>
      <dsp:spPr>
        <a:xfrm>
          <a:off x="0" y="1083422"/>
          <a:ext cx="5566706" cy="958229"/>
        </a:xfrm>
        <a:prstGeom prst="roundRect">
          <a:avLst/>
        </a:prstGeom>
        <a:solidFill>
          <a:schemeClr val="accent5">
            <a:hueOff val="-376486"/>
            <a:satOff val="171"/>
            <a:lumOff val="-17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t>Kırıcı ve küfürlü konuşma</a:t>
          </a:r>
          <a:endParaRPr lang="en-US" sz="2400" kern="1200" dirty="0"/>
        </a:p>
      </dsp:txBody>
      <dsp:txXfrm>
        <a:off x="46777" y="1130199"/>
        <a:ext cx="5473152" cy="864675"/>
      </dsp:txXfrm>
    </dsp:sp>
    <dsp:sp modelId="{C639BEAD-1C36-4A20-AEA6-FC4A2160BC42}">
      <dsp:nvSpPr>
        <dsp:cNvPr id="0" name=""/>
        <dsp:cNvSpPr/>
      </dsp:nvSpPr>
      <dsp:spPr>
        <a:xfrm>
          <a:off x="0" y="2110772"/>
          <a:ext cx="5566706" cy="958229"/>
        </a:xfrm>
        <a:prstGeom prst="roundRect">
          <a:avLst/>
        </a:prstGeom>
        <a:solidFill>
          <a:schemeClr val="accent5">
            <a:hueOff val="-752972"/>
            <a:satOff val="341"/>
            <a:lumOff val="-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Dersi dinlememe</a:t>
          </a:r>
          <a:endParaRPr lang="en-US" sz="2400" kern="1200"/>
        </a:p>
      </dsp:txBody>
      <dsp:txXfrm>
        <a:off x="46777" y="2157549"/>
        <a:ext cx="5473152" cy="864675"/>
      </dsp:txXfrm>
    </dsp:sp>
    <dsp:sp modelId="{0B57127F-C27B-4876-BC86-DBF1E952DB0D}">
      <dsp:nvSpPr>
        <dsp:cNvPr id="0" name=""/>
        <dsp:cNvSpPr/>
      </dsp:nvSpPr>
      <dsp:spPr>
        <a:xfrm>
          <a:off x="0" y="3138121"/>
          <a:ext cx="5566706" cy="958229"/>
        </a:xfrm>
        <a:prstGeom prst="roundRect">
          <a:avLst/>
        </a:prstGeom>
        <a:solidFill>
          <a:schemeClr val="accent5">
            <a:hueOff val="-1129458"/>
            <a:satOff val="512"/>
            <a:lumOff val="-51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t>Arkadaşlarının dinlemesini ya da çalışmasını engelleme</a:t>
          </a:r>
          <a:endParaRPr lang="en-US" sz="2400" kern="1200" dirty="0"/>
        </a:p>
      </dsp:txBody>
      <dsp:txXfrm>
        <a:off x="46777" y="3184898"/>
        <a:ext cx="5473152" cy="864675"/>
      </dsp:txXfrm>
    </dsp:sp>
    <dsp:sp modelId="{97E05060-73FB-443A-9B92-FA7DB0B74EB1}">
      <dsp:nvSpPr>
        <dsp:cNvPr id="0" name=""/>
        <dsp:cNvSpPr/>
      </dsp:nvSpPr>
      <dsp:spPr>
        <a:xfrm>
          <a:off x="0" y="4165471"/>
          <a:ext cx="5566706" cy="958229"/>
        </a:xfrm>
        <a:prstGeom prst="roundRect">
          <a:avLst/>
        </a:prstGeom>
        <a:solidFill>
          <a:schemeClr val="accent5">
            <a:hueOff val="-1505944"/>
            <a:satOff val="683"/>
            <a:lumOff val="-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Okul eşyalarına zarar verme</a:t>
          </a:r>
          <a:endParaRPr lang="en-US" sz="2400" kern="1200"/>
        </a:p>
      </dsp:txBody>
      <dsp:txXfrm>
        <a:off x="46777" y="4212248"/>
        <a:ext cx="5473152" cy="864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078E5-7875-4619-B5F5-B59649FBE24B}">
      <dsp:nvSpPr>
        <dsp:cNvPr id="0" name=""/>
        <dsp:cNvSpPr/>
      </dsp:nvSpPr>
      <dsp:spPr>
        <a:xfrm>
          <a:off x="0" y="204124"/>
          <a:ext cx="6238686" cy="1778400"/>
        </a:xfrm>
        <a:prstGeom prst="roundRect">
          <a:avLst/>
        </a:prstGeom>
        <a:solidFill>
          <a:srgbClr val="9D74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b="1" i="0" kern="1200" dirty="0">
              <a:solidFill>
                <a:srgbClr val="C00000"/>
              </a:solidFill>
            </a:rPr>
            <a:t>Görmezden Gelme: </a:t>
          </a:r>
          <a:r>
            <a:rPr lang="tr-TR" sz="2000" kern="1200" dirty="0"/>
            <a:t>Çocuğun yaptığı olumsuz davranışları ön plana çıkarmak yerine olumlu davranışlara odaklanmak için bu teknikten yararlanılır. Özellikle dikkat çekmeye yönelik davranışlarda çok etkili olabilir. Öğrenci, olumsuz davranışın tepkiye neden olmadığını gördükçe bu davranıştan vazgeçebilir. </a:t>
          </a:r>
          <a:endParaRPr lang="en-US" sz="2000" kern="1200" dirty="0"/>
        </a:p>
      </dsp:txBody>
      <dsp:txXfrm>
        <a:off x="86814" y="290938"/>
        <a:ext cx="6065058" cy="1604772"/>
      </dsp:txXfrm>
    </dsp:sp>
    <dsp:sp modelId="{EB172F62-A91E-4BE7-9371-8D189F55EEFD}">
      <dsp:nvSpPr>
        <dsp:cNvPr id="0" name=""/>
        <dsp:cNvSpPr/>
      </dsp:nvSpPr>
      <dsp:spPr>
        <a:xfrm>
          <a:off x="0" y="2040125"/>
          <a:ext cx="6238686" cy="1778400"/>
        </a:xfrm>
        <a:prstGeom prst="roundRect">
          <a:avLst/>
        </a:prstGeom>
        <a:solidFill>
          <a:srgbClr val="9D74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b="1" kern="1200" dirty="0">
              <a:solidFill>
                <a:srgbClr val="C00000"/>
              </a:solidFill>
            </a:rPr>
            <a:t>Kesin Bir «Hayır» : </a:t>
          </a:r>
          <a:r>
            <a:rPr lang="tr-TR" sz="2000" kern="1200" dirty="0"/>
            <a:t>Eğer sert ve kararlı bir şekilde «Hayır» derseniz ve öğrenciniz yapmakta olduğu davranışa ara verirse hemen başka bir şeyle ilgilenmesini sağlayın. Duyarsızlaşmaya neden olmaması için  «Hayır» ı sık tekrarlamaktan kaçınmak gerekir. </a:t>
          </a:r>
          <a:endParaRPr lang="en-US" sz="2000" kern="1200" dirty="0"/>
        </a:p>
      </dsp:txBody>
      <dsp:txXfrm>
        <a:off x="86814" y="2126939"/>
        <a:ext cx="6065058" cy="16047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xmlns=""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A5237F11-76DB-4DD9-9747-3F38D05BA0FE}"/>
              </a:ext>
            </a:extLst>
          </p:cNvPr>
          <p:cNvSpPr>
            <a:spLocks noGrp="1"/>
          </p:cNvSpPr>
          <p:nvPr>
            <p:ph type="dt" sz="half" idx="10"/>
          </p:nvPr>
        </p:nvSpPr>
        <p:spPr/>
        <p:txBody>
          <a:bodyPr/>
          <a:lstStyle/>
          <a:p>
            <a:fld id="{11EAACC7-3B3F-47D1-959A-EF58926E955E}" type="datetimeFigureOut">
              <a:rPr lang="en-US" smtClean="0"/>
              <a:pPr/>
              <a:t>9/20/2022</a:t>
            </a:fld>
            <a:endParaRPr lang="en-US"/>
          </a:p>
        </p:txBody>
      </p:sp>
      <p:sp>
        <p:nvSpPr>
          <p:cNvPr id="5" name="Footer Placeholder 4">
            <a:extLst>
              <a:ext uri="{FF2B5EF4-FFF2-40B4-BE49-F238E27FC236}">
                <a16:creationId xmlns:a16="http://schemas.microsoft.com/office/drawing/2014/main" xmlns=""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10D591-ADCF-4300-8282-72AE357F3D2D}"/>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2929330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B0D493-D1E7-4358-95E9-B5B80A49E603}"/>
              </a:ext>
            </a:extLst>
          </p:cNvPr>
          <p:cNvSpPr>
            <a:spLocks noGrp="1"/>
          </p:cNvSpPr>
          <p:nvPr>
            <p:ph type="dt" sz="half" idx="10"/>
          </p:nvPr>
        </p:nvSpPr>
        <p:spPr/>
        <p:txBody>
          <a:bodyPr/>
          <a:lstStyle/>
          <a:p>
            <a:fld id="{11EAACC7-3B3F-47D1-959A-EF58926E955E}" type="datetimeFigureOut">
              <a:rPr lang="en-US" smtClean="0"/>
              <a:pPr/>
              <a:t>9/20/2022</a:t>
            </a:fld>
            <a:endParaRPr lang="en-US"/>
          </a:p>
        </p:txBody>
      </p:sp>
      <p:sp>
        <p:nvSpPr>
          <p:cNvPr id="5" name="Footer Placeholder 4">
            <a:extLst>
              <a:ext uri="{FF2B5EF4-FFF2-40B4-BE49-F238E27FC236}">
                <a16:creationId xmlns:a16="http://schemas.microsoft.com/office/drawing/2014/main" xmlns=""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4C3AC2-288D-4FEE-BF80-0EAEDDFAB049}"/>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2266067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BDA2A4-FD34-4E17-908F-4367B1E644C3}"/>
              </a:ext>
            </a:extLst>
          </p:cNvPr>
          <p:cNvSpPr>
            <a:spLocks noGrp="1"/>
          </p:cNvSpPr>
          <p:nvPr>
            <p:ph type="dt" sz="half" idx="10"/>
          </p:nvPr>
        </p:nvSpPr>
        <p:spPr/>
        <p:txBody>
          <a:bodyPr/>
          <a:lstStyle/>
          <a:p>
            <a:fld id="{11EAACC7-3B3F-47D1-959A-EF58926E955E}" type="datetimeFigureOut">
              <a:rPr lang="en-US" smtClean="0"/>
              <a:pPr/>
              <a:t>9/20/2022</a:t>
            </a:fld>
            <a:endParaRPr lang="en-US"/>
          </a:p>
        </p:txBody>
      </p:sp>
      <p:sp>
        <p:nvSpPr>
          <p:cNvPr id="5" name="Footer Placeholder 4">
            <a:extLst>
              <a:ext uri="{FF2B5EF4-FFF2-40B4-BE49-F238E27FC236}">
                <a16:creationId xmlns:a16="http://schemas.microsoft.com/office/drawing/2014/main" xmlns=""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A0C4D5-BE1E-4D6A-9196-E0F9E42B2E1E}"/>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479603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A55E4A6B-1966-4E57-9FB8-8B111E97BC11}"/>
              </a:ext>
            </a:extLst>
          </p:cNvPr>
          <p:cNvSpPr>
            <a:spLocks noGrp="1"/>
          </p:cNvSpPr>
          <p:nvPr>
            <p:ph type="dt" sz="half" idx="10"/>
          </p:nvPr>
        </p:nvSpPr>
        <p:spPr/>
        <p:txBody>
          <a:bodyPr/>
          <a:lstStyle/>
          <a:p>
            <a:fld id="{11EAACC7-3B3F-47D1-959A-EF58926E955E}" type="datetimeFigureOut">
              <a:rPr lang="en-US" smtClean="0"/>
              <a:pPr/>
              <a:t>9/20/2022</a:t>
            </a:fld>
            <a:endParaRPr lang="en-US" dirty="0"/>
          </a:p>
        </p:txBody>
      </p:sp>
      <p:sp>
        <p:nvSpPr>
          <p:cNvPr id="5" name="Footer Placeholder 4">
            <a:extLst>
              <a:ext uri="{FF2B5EF4-FFF2-40B4-BE49-F238E27FC236}">
                <a16:creationId xmlns:a16="http://schemas.microsoft.com/office/drawing/2014/main" xmlns=""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1F830C-8424-4FAF-A011-605AE1D147FC}"/>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241760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F7C9F8F-EC48-4D16-B4C6-023A7B607BE6}"/>
              </a:ext>
            </a:extLst>
          </p:cNvPr>
          <p:cNvSpPr>
            <a:spLocks noGrp="1"/>
          </p:cNvSpPr>
          <p:nvPr>
            <p:ph type="dt" sz="half" idx="10"/>
          </p:nvPr>
        </p:nvSpPr>
        <p:spPr/>
        <p:txBody>
          <a:bodyPr/>
          <a:lstStyle/>
          <a:p>
            <a:fld id="{11EAACC7-3B3F-47D1-959A-EF58926E955E}" type="datetimeFigureOut">
              <a:rPr lang="en-US" smtClean="0"/>
              <a:pPr/>
              <a:t>9/20/2022</a:t>
            </a:fld>
            <a:endParaRPr lang="en-US"/>
          </a:p>
        </p:txBody>
      </p:sp>
      <p:sp>
        <p:nvSpPr>
          <p:cNvPr id="5" name="Footer Placeholder 4">
            <a:extLst>
              <a:ext uri="{FF2B5EF4-FFF2-40B4-BE49-F238E27FC236}">
                <a16:creationId xmlns:a16="http://schemas.microsoft.com/office/drawing/2014/main" xmlns=""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7D21F1-1A24-43EA-AB09-3024C491E8FB}"/>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390314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4CFA3AA-3FC1-4B98-8F99-1726F1AC0A38}"/>
              </a:ext>
            </a:extLst>
          </p:cNvPr>
          <p:cNvSpPr>
            <a:spLocks noGrp="1"/>
          </p:cNvSpPr>
          <p:nvPr>
            <p:ph type="dt" sz="half" idx="10"/>
          </p:nvPr>
        </p:nvSpPr>
        <p:spPr/>
        <p:txBody>
          <a:bodyPr/>
          <a:lstStyle/>
          <a:p>
            <a:fld id="{11EAACC7-3B3F-47D1-959A-EF58926E955E}" type="datetimeFigureOut">
              <a:rPr lang="en-US" smtClean="0"/>
              <a:pPr/>
              <a:t>9/20/2022</a:t>
            </a:fld>
            <a:endParaRPr lang="en-US"/>
          </a:p>
        </p:txBody>
      </p:sp>
      <p:sp>
        <p:nvSpPr>
          <p:cNvPr id="6" name="Footer Placeholder 5">
            <a:extLst>
              <a:ext uri="{FF2B5EF4-FFF2-40B4-BE49-F238E27FC236}">
                <a16:creationId xmlns:a16="http://schemas.microsoft.com/office/drawing/2014/main" xmlns=""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7660A2-13C9-4432-A6EB-A4FF3D78F15F}"/>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262618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C942CFB-FE12-494A-9C41-3CB90F07BDAA}"/>
              </a:ext>
            </a:extLst>
          </p:cNvPr>
          <p:cNvSpPr>
            <a:spLocks noGrp="1"/>
          </p:cNvSpPr>
          <p:nvPr>
            <p:ph type="dt" sz="half" idx="10"/>
          </p:nvPr>
        </p:nvSpPr>
        <p:spPr/>
        <p:txBody>
          <a:bodyPr/>
          <a:lstStyle/>
          <a:p>
            <a:fld id="{11EAACC7-3B3F-47D1-959A-EF58926E955E}" type="datetimeFigureOut">
              <a:rPr lang="en-US" smtClean="0"/>
              <a:pPr/>
              <a:t>9/20/2022</a:t>
            </a:fld>
            <a:endParaRPr lang="en-US"/>
          </a:p>
        </p:txBody>
      </p:sp>
      <p:sp>
        <p:nvSpPr>
          <p:cNvPr id="8" name="Footer Placeholder 7">
            <a:extLst>
              <a:ext uri="{FF2B5EF4-FFF2-40B4-BE49-F238E27FC236}">
                <a16:creationId xmlns:a16="http://schemas.microsoft.com/office/drawing/2014/main" xmlns=""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CF7BB23-7539-4674-8B66-ACEFF94686CE}"/>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381021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08152BF-92C7-4BF5-A9DB-16A0BF0F5F5D}"/>
              </a:ext>
            </a:extLst>
          </p:cNvPr>
          <p:cNvSpPr>
            <a:spLocks noGrp="1"/>
          </p:cNvSpPr>
          <p:nvPr>
            <p:ph type="dt" sz="half" idx="10"/>
          </p:nvPr>
        </p:nvSpPr>
        <p:spPr/>
        <p:txBody>
          <a:bodyPr/>
          <a:lstStyle/>
          <a:p>
            <a:fld id="{11EAACC7-3B3F-47D1-959A-EF58926E955E}" type="datetimeFigureOut">
              <a:rPr lang="en-US" smtClean="0"/>
              <a:pPr/>
              <a:t>9/20/2022</a:t>
            </a:fld>
            <a:endParaRPr lang="en-US"/>
          </a:p>
        </p:txBody>
      </p:sp>
      <p:sp>
        <p:nvSpPr>
          <p:cNvPr id="4" name="Footer Placeholder 3">
            <a:extLst>
              <a:ext uri="{FF2B5EF4-FFF2-40B4-BE49-F238E27FC236}">
                <a16:creationId xmlns:a16="http://schemas.microsoft.com/office/drawing/2014/main" xmlns=""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FFA96F1-8B8A-4E83-B3C2-E10DE522AD30}"/>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331837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8031033-9688-463F-9614-47F2F5BC6BF7}"/>
              </a:ext>
            </a:extLst>
          </p:cNvPr>
          <p:cNvSpPr>
            <a:spLocks noGrp="1"/>
          </p:cNvSpPr>
          <p:nvPr>
            <p:ph type="dt" sz="half" idx="10"/>
          </p:nvPr>
        </p:nvSpPr>
        <p:spPr/>
        <p:txBody>
          <a:bodyPr/>
          <a:lstStyle/>
          <a:p>
            <a:fld id="{11EAACC7-3B3F-47D1-959A-EF58926E955E}" type="datetimeFigureOut">
              <a:rPr lang="en-US" smtClean="0"/>
              <a:pPr/>
              <a:t>9/20/2022</a:t>
            </a:fld>
            <a:endParaRPr lang="en-US"/>
          </a:p>
        </p:txBody>
      </p:sp>
      <p:sp>
        <p:nvSpPr>
          <p:cNvPr id="3" name="Footer Placeholder 2">
            <a:extLst>
              <a:ext uri="{FF2B5EF4-FFF2-40B4-BE49-F238E27FC236}">
                <a16:creationId xmlns:a16="http://schemas.microsoft.com/office/drawing/2014/main" xmlns=""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001DA57-8D4E-4075-9460-4F03DF8AABA8}"/>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101725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00115D-61B3-46D0-B4D3-30C374B526CF}"/>
              </a:ext>
            </a:extLst>
          </p:cNvPr>
          <p:cNvSpPr>
            <a:spLocks noGrp="1"/>
          </p:cNvSpPr>
          <p:nvPr>
            <p:ph type="dt" sz="half" idx="10"/>
          </p:nvPr>
        </p:nvSpPr>
        <p:spPr/>
        <p:txBody>
          <a:bodyPr/>
          <a:lstStyle/>
          <a:p>
            <a:fld id="{11EAACC7-3B3F-47D1-959A-EF58926E955E}" type="datetimeFigureOut">
              <a:rPr lang="en-US" smtClean="0"/>
              <a:pPr/>
              <a:t>9/20/2022</a:t>
            </a:fld>
            <a:endParaRPr lang="en-US"/>
          </a:p>
        </p:txBody>
      </p:sp>
      <p:sp>
        <p:nvSpPr>
          <p:cNvPr id="6" name="Footer Placeholder 5">
            <a:extLst>
              <a:ext uri="{FF2B5EF4-FFF2-40B4-BE49-F238E27FC236}">
                <a16:creationId xmlns:a16="http://schemas.microsoft.com/office/drawing/2014/main" xmlns=""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8B9BCDA-9EF7-4531-8021-AF7B30751516}"/>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1437218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ABFF4C5-82A8-4AD8-B7E2-2882F657683C}"/>
              </a:ext>
            </a:extLst>
          </p:cNvPr>
          <p:cNvSpPr>
            <a:spLocks noGrp="1"/>
          </p:cNvSpPr>
          <p:nvPr>
            <p:ph type="dt" sz="half" idx="10"/>
          </p:nvPr>
        </p:nvSpPr>
        <p:spPr/>
        <p:txBody>
          <a:bodyPr/>
          <a:lstStyle/>
          <a:p>
            <a:fld id="{11EAACC7-3B3F-47D1-959A-EF58926E955E}" type="datetimeFigureOut">
              <a:rPr lang="en-US" smtClean="0"/>
              <a:pPr/>
              <a:t>9/20/2022</a:t>
            </a:fld>
            <a:endParaRPr lang="en-US"/>
          </a:p>
        </p:txBody>
      </p:sp>
      <p:sp>
        <p:nvSpPr>
          <p:cNvPr id="6" name="Footer Placeholder 5">
            <a:extLst>
              <a:ext uri="{FF2B5EF4-FFF2-40B4-BE49-F238E27FC236}">
                <a16:creationId xmlns:a16="http://schemas.microsoft.com/office/drawing/2014/main" xmlns=""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24BD4C-7149-44BF-8150-F72CAA95A56D}"/>
              </a:ext>
            </a:extLst>
          </p:cNvPr>
          <p:cNvSpPr>
            <a:spLocks noGrp="1"/>
          </p:cNvSpPr>
          <p:nvPr>
            <p:ph type="sldNum" sz="quarter" idx="12"/>
          </p:nvPr>
        </p:nvSpPr>
        <p:spPr/>
        <p:txBody>
          <a:body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25204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xmlns=""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xmlns=""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pPr/>
              <a:t>9/20/2022</a:t>
            </a:fld>
            <a:endParaRPr lang="en-US"/>
          </a:p>
        </p:txBody>
      </p:sp>
      <p:sp>
        <p:nvSpPr>
          <p:cNvPr id="5" name="Footer Placeholder 4">
            <a:extLst>
              <a:ext uri="{FF2B5EF4-FFF2-40B4-BE49-F238E27FC236}">
                <a16:creationId xmlns:a16="http://schemas.microsoft.com/office/drawing/2014/main" xmlns=""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xmlns=""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pPr/>
              <a:t>‹#›</a:t>
            </a:fld>
            <a:endParaRPr lang="en-US"/>
          </a:p>
        </p:txBody>
      </p:sp>
    </p:spTree>
    <p:extLst>
      <p:ext uri="{BB962C8B-B14F-4D97-AF65-F5344CB8AC3E}">
        <p14:creationId xmlns:p14="http://schemas.microsoft.com/office/powerpoint/2010/main" xmlns="" val="19765068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81" r:id="rId4"/>
    <p:sldLayoutId id="2147483682" r:id="rId5"/>
    <p:sldLayoutId id="2147483687" r:id="rId6"/>
    <p:sldLayoutId id="2147483683" r:id="rId7"/>
    <p:sldLayoutId id="2147483684" r:id="rId8"/>
    <p:sldLayoutId id="2147483685" r:id="rId9"/>
    <p:sldLayoutId id="2147483686" r:id="rId10"/>
    <p:sldLayoutId id="2147483688"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5.xml"/><Relationship Id="rId7"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diagramDrawing" Target="../diagrams/drawing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Layout" Target="../diagrams/layout4.xml"/><Relationship Id="rId7" Type="http://schemas.openxmlformats.org/officeDocument/2006/relationships/image" Target="../media/image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E0D4398-84C2-41B8-BF30-3157F7B18D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örüntünün alt kısmından başlayarak hareket eden boya">
            <a:extLst>
              <a:ext uri="{FF2B5EF4-FFF2-40B4-BE49-F238E27FC236}">
                <a16:creationId xmlns:a16="http://schemas.microsoft.com/office/drawing/2014/main" xmlns="" id="{D31A6677-C8DA-3118-476C-069E942B3A6C}"/>
              </a:ext>
            </a:extLst>
          </p:cNvPr>
          <p:cNvPicPr>
            <a:picLocks noChangeAspect="1"/>
          </p:cNvPicPr>
          <p:nvPr/>
        </p:nvPicPr>
        <p:blipFill rotWithShape="1">
          <a:blip r:embed="rId2"/>
          <a:srcRect l="11116" r="2947" b="-1"/>
          <a:stretch/>
        </p:blipFill>
        <p:spPr>
          <a:xfrm>
            <a:off x="20" y="10"/>
            <a:ext cx="9137156" cy="6857989"/>
          </a:xfrm>
          <a:prstGeom prst="rect">
            <a:avLst/>
          </a:prstGeom>
        </p:spPr>
      </p:pic>
      <p:sp>
        <p:nvSpPr>
          <p:cNvPr id="11" name="Rectangle 23">
            <a:extLst>
              <a:ext uri="{FF2B5EF4-FFF2-40B4-BE49-F238E27FC236}">
                <a16:creationId xmlns:a16="http://schemas.microsoft.com/office/drawing/2014/main" xmlns="" id="{1E519840-CB5B-442F-AF8C-F848E76997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45558" y="-6724"/>
            <a:ext cx="4265457" cy="686873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240216 w 5664007"/>
              <a:gd name="connsiteY0" fmla="*/ 0 h 6857998"/>
              <a:gd name="connsiteX1" fmla="*/ 5664007 w 5664007"/>
              <a:gd name="connsiteY1" fmla="*/ 0 h 6857998"/>
              <a:gd name="connsiteX2" fmla="*/ 5664007 w 5664007"/>
              <a:gd name="connsiteY2" fmla="*/ 6857998 h 6857998"/>
              <a:gd name="connsiteX3" fmla="*/ 0 w 5664007"/>
              <a:gd name="connsiteY3" fmla="*/ 6846045 h 6857998"/>
              <a:gd name="connsiteX4" fmla="*/ 2240216 w 5664007"/>
              <a:gd name="connsiteY4" fmla="*/ 0 h 6857998"/>
              <a:gd name="connsiteX0" fmla="*/ 2170935 w 5594726"/>
              <a:gd name="connsiteY0" fmla="*/ 0 h 6865085"/>
              <a:gd name="connsiteX1" fmla="*/ 5594726 w 5594726"/>
              <a:gd name="connsiteY1" fmla="*/ 0 h 6865085"/>
              <a:gd name="connsiteX2" fmla="*/ 5594726 w 5594726"/>
              <a:gd name="connsiteY2" fmla="*/ 6857998 h 6865085"/>
              <a:gd name="connsiteX3" fmla="*/ 0 w 5594726"/>
              <a:gd name="connsiteY3" fmla="*/ 6865085 h 6865085"/>
              <a:gd name="connsiteX4" fmla="*/ 2170935 w 5594726"/>
              <a:gd name="connsiteY4" fmla="*/ 0 h 6865085"/>
              <a:gd name="connsiteX0" fmla="*/ 1747097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747097 w 5170888"/>
              <a:gd name="connsiteY4" fmla="*/ 0 h 6865085"/>
              <a:gd name="connsiteX0" fmla="*/ 1404766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404766 w 5170888"/>
              <a:gd name="connsiteY4" fmla="*/ 0 h 686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888" h="6865085">
                <a:moveTo>
                  <a:pt x="1404766" y="0"/>
                </a:moveTo>
                <a:lnTo>
                  <a:pt x="5170888" y="0"/>
                </a:lnTo>
                <a:lnTo>
                  <a:pt x="5170888" y="6857998"/>
                </a:lnTo>
                <a:lnTo>
                  <a:pt x="0" y="6865085"/>
                </a:lnTo>
                <a:lnTo>
                  <a:pt x="140476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xmlns="" id="{56F3F0FB-CD86-43EF-EDC8-6FFA6EB513B1}"/>
              </a:ext>
            </a:extLst>
          </p:cNvPr>
          <p:cNvSpPr>
            <a:spLocks noGrp="1"/>
          </p:cNvSpPr>
          <p:nvPr>
            <p:ph type="ctrTitle"/>
          </p:nvPr>
        </p:nvSpPr>
        <p:spPr>
          <a:xfrm>
            <a:off x="6639951" y="3025587"/>
            <a:ext cx="5279056" cy="2985247"/>
          </a:xfrm>
        </p:spPr>
        <p:txBody>
          <a:bodyPr>
            <a:normAutofit/>
          </a:bodyPr>
          <a:lstStyle/>
          <a:p>
            <a:pPr algn="r"/>
            <a:r>
              <a:rPr lang="tr-TR" sz="4400" dirty="0"/>
              <a:t>Çocuklarda olumlu davranış geliştirme</a:t>
            </a:r>
          </a:p>
        </p:txBody>
      </p:sp>
      <p:sp>
        <p:nvSpPr>
          <p:cNvPr id="3" name="Alt Başlık 2">
            <a:extLst>
              <a:ext uri="{FF2B5EF4-FFF2-40B4-BE49-F238E27FC236}">
                <a16:creationId xmlns:a16="http://schemas.microsoft.com/office/drawing/2014/main" xmlns="" id="{B8103630-BD9D-CB7C-9B36-2FDB5CEFE262}"/>
              </a:ext>
            </a:extLst>
          </p:cNvPr>
          <p:cNvSpPr>
            <a:spLocks noGrp="1"/>
          </p:cNvSpPr>
          <p:nvPr>
            <p:ph type="subTitle" idx="1"/>
          </p:nvPr>
        </p:nvSpPr>
        <p:spPr>
          <a:xfrm>
            <a:off x="9137176" y="1444487"/>
            <a:ext cx="2521424" cy="1193055"/>
          </a:xfrm>
        </p:spPr>
        <p:txBody>
          <a:bodyPr>
            <a:normAutofit/>
          </a:bodyPr>
          <a:lstStyle/>
          <a:p>
            <a:endParaRPr lang="tr-TR" sz="1600" dirty="0"/>
          </a:p>
        </p:txBody>
      </p:sp>
      <p:cxnSp>
        <p:nvCxnSpPr>
          <p:cNvPr id="13" name="Straight Connector 12">
            <a:extLst>
              <a:ext uri="{FF2B5EF4-FFF2-40B4-BE49-F238E27FC236}">
                <a16:creationId xmlns:a16="http://schemas.microsoft.com/office/drawing/2014/main" xmlns="" id="{AC7EF422-3076-48F2-A38B-7CA851778E0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931959" y="0"/>
            <a:ext cx="5279056" cy="77792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6896548C-21A4-493D-B220-64E89F1EF6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281082" y="-6724"/>
            <a:ext cx="2279175" cy="68647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6" name="Resim 5">
            <a:extLst>
              <a:ext uri="{FF2B5EF4-FFF2-40B4-BE49-F238E27FC236}">
                <a16:creationId xmlns:a16="http://schemas.microsoft.com/office/drawing/2014/main" xmlns="" id="{657BD2AA-2AD3-F05C-C002-9095499CA67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390961" y="960962"/>
            <a:ext cx="4801040" cy="2160104"/>
          </a:xfrm>
          <a:prstGeom prst="rect">
            <a:avLst/>
          </a:prstGeom>
        </p:spPr>
      </p:pic>
    </p:spTree>
    <p:extLst>
      <p:ext uri="{BB962C8B-B14F-4D97-AF65-F5344CB8AC3E}">
        <p14:creationId xmlns:p14="http://schemas.microsoft.com/office/powerpoint/2010/main" xmlns="" val="397310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1775E6C-9FE7-4AE4-ABE7-2568D95DEA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3">
            <a:extLst>
              <a:ext uri="{FF2B5EF4-FFF2-40B4-BE49-F238E27FC236}">
                <a16:creationId xmlns:a16="http://schemas.microsoft.com/office/drawing/2014/main" xmlns="" id="{8CECB99A-E2AB-482F-A307-4879553101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650"/>
            <a:ext cx="5676966" cy="6869953"/>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885" h="6869951">
                <a:moveTo>
                  <a:pt x="1754909" y="0"/>
                </a:moveTo>
                <a:lnTo>
                  <a:pt x="6430885" y="11953"/>
                </a:lnTo>
                <a:lnTo>
                  <a:pt x="6430885" y="6869951"/>
                </a:lnTo>
                <a:lnTo>
                  <a:pt x="0" y="6869951"/>
                </a:lnTo>
                <a:lnTo>
                  <a:pt x="175490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xmlns="" id="{38FD4F6D-EE0D-1834-74F4-92798E9C75D1}"/>
              </a:ext>
            </a:extLst>
          </p:cNvPr>
          <p:cNvSpPr>
            <a:spLocks noGrp="1"/>
          </p:cNvSpPr>
          <p:nvPr>
            <p:ph type="title"/>
          </p:nvPr>
        </p:nvSpPr>
        <p:spPr>
          <a:xfrm>
            <a:off x="883920" y="800849"/>
            <a:ext cx="4065767" cy="3510553"/>
          </a:xfrm>
        </p:spPr>
        <p:txBody>
          <a:bodyPr anchor="t">
            <a:normAutofit/>
          </a:bodyPr>
          <a:lstStyle/>
          <a:p>
            <a:r>
              <a:rPr lang="tr-TR" dirty="0"/>
              <a:t>Neler yapılabilir?</a:t>
            </a:r>
          </a:p>
        </p:txBody>
      </p:sp>
      <p:sp>
        <p:nvSpPr>
          <p:cNvPr id="3" name="İçerik Yer Tutucusu 2">
            <a:extLst>
              <a:ext uri="{FF2B5EF4-FFF2-40B4-BE49-F238E27FC236}">
                <a16:creationId xmlns:a16="http://schemas.microsoft.com/office/drawing/2014/main" xmlns="" id="{C01222CC-5865-3CC3-6E10-6C51D192F9F1}"/>
              </a:ext>
            </a:extLst>
          </p:cNvPr>
          <p:cNvSpPr>
            <a:spLocks noGrp="1"/>
          </p:cNvSpPr>
          <p:nvPr>
            <p:ph idx="1"/>
          </p:nvPr>
        </p:nvSpPr>
        <p:spPr>
          <a:xfrm>
            <a:off x="5895753" y="533400"/>
            <a:ext cx="5458046" cy="5791200"/>
          </a:xfrm>
        </p:spPr>
        <p:txBody>
          <a:bodyPr anchor="ctr">
            <a:normAutofit/>
          </a:bodyPr>
          <a:lstStyle/>
          <a:p>
            <a:pPr>
              <a:buFont typeface="Wingdings" pitchFamily="2" charset="2"/>
              <a:buChar char="ü"/>
            </a:pPr>
            <a:r>
              <a:rPr lang="tr-TR" dirty="0"/>
              <a:t>Sınıf ortamında istenmeyen davranış ortaya çıktığı zaman, öğretmenin hemen bunu fark edip giderme stratejisine karar vermesi gerekir. </a:t>
            </a:r>
          </a:p>
          <a:p>
            <a:pPr>
              <a:buFont typeface="Wingdings" pitchFamily="2" charset="2"/>
              <a:buChar char="ü"/>
            </a:pPr>
            <a:r>
              <a:rPr lang="tr-TR" dirty="0"/>
              <a:t>Strateji belirlemede en önemli nokta, ortaya çıkan olumsuz davranışın niteliğidir;</a:t>
            </a:r>
          </a:p>
          <a:p>
            <a:pPr>
              <a:buFont typeface="Wingdings" pitchFamily="2" charset="2"/>
              <a:buChar char="ü"/>
            </a:pPr>
            <a:r>
              <a:rPr lang="tr-TR" dirty="0"/>
              <a:t>Strateji seçiminde dikkat edilmesi gereken nokta; stratejinin istenmeyen davranışı derhal durdurması ve olumsuz etkiyi en aza indirecek bir strateji olmasıdır.</a:t>
            </a:r>
          </a:p>
          <a:p>
            <a:endParaRPr lang="tr-TR" dirty="0"/>
          </a:p>
        </p:txBody>
      </p:sp>
      <p:cxnSp>
        <p:nvCxnSpPr>
          <p:cNvPr id="12" name="Straight Connector 11">
            <a:extLst>
              <a:ext uri="{FF2B5EF4-FFF2-40B4-BE49-F238E27FC236}">
                <a16:creationId xmlns:a16="http://schemas.microsoft.com/office/drawing/2014/main" xmlns="" id="{E8A66062-E0FE-4EE7-9840-EC05B87ACF4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1" y="4541520"/>
            <a:ext cx="5895754" cy="23105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3B4C179-2540-4304-9C9C-2AAAA53EFDC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1" y="2988236"/>
            <a:ext cx="2418079" cy="38876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Resim 3" descr="metin, küçük resim içeren bir resim&#10;&#10;Açıklama otomatik olarak oluşturuldu">
            <a:extLst>
              <a:ext uri="{FF2B5EF4-FFF2-40B4-BE49-F238E27FC236}">
                <a16:creationId xmlns:a16="http://schemas.microsoft.com/office/drawing/2014/main" xmlns="" id="{B27DBA2B-E0D0-2B04-418C-4BF7D64D782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72821" y="5933643"/>
            <a:ext cx="2152357" cy="781911"/>
          </a:xfrm>
          <a:prstGeom prst="rect">
            <a:avLst/>
          </a:prstGeom>
        </p:spPr>
      </p:pic>
      <p:pic>
        <p:nvPicPr>
          <p:cNvPr id="6" name="Resim 5">
            <a:extLst>
              <a:ext uri="{FF2B5EF4-FFF2-40B4-BE49-F238E27FC236}">
                <a16:creationId xmlns:a16="http://schemas.microsoft.com/office/drawing/2014/main" xmlns="" id="{669AC913-2CAE-5F8E-DB06-2E574EE5610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63306" y="5933642"/>
            <a:ext cx="2528693" cy="983991"/>
          </a:xfrm>
          <a:prstGeom prst="rect">
            <a:avLst/>
          </a:prstGeom>
        </p:spPr>
      </p:pic>
    </p:spTree>
    <p:extLst>
      <p:ext uri="{BB962C8B-B14F-4D97-AF65-F5344CB8AC3E}">
        <p14:creationId xmlns:p14="http://schemas.microsoft.com/office/powerpoint/2010/main" xmlns="" val="1469860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413D8B0-51F0-21F4-FF03-79B185F6F813}"/>
              </a:ext>
            </a:extLst>
          </p:cNvPr>
          <p:cNvSpPr>
            <a:spLocks noGrp="1"/>
          </p:cNvSpPr>
          <p:nvPr>
            <p:ph type="title"/>
          </p:nvPr>
        </p:nvSpPr>
        <p:spPr/>
        <p:txBody>
          <a:bodyPr/>
          <a:lstStyle/>
          <a:p>
            <a:r>
              <a:rPr lang="tr-TR" dirty="0"/>
              <a:t>Neler yapılabilir?</a:t>
            </a:r>
          </a:p>
        </p:txBody>
      </p:sp>
      <p:sp>
        <p:nvSpPr>
          <p:cNvPr id="3" name="İçerik Yer Tutucusu 2">
            <a:extLst>
              <a:ext uri="{FF2B5EF4-FFF2-40B4-BE49-F238E27FC236}">
                <a16:creationId xmlns:a16="http://schemas.microsoft.com/office/drawing/2014/main" xmlns="" id="{E04BC5AA-5A6F-243B-C7ED-96D0EE79C3D2}"/>
              </a:ext>
            </a:extLst>
          </p:cNvPr>
          <p:cNvSpPr>
            <a:spLocks noGrp="1"/>
          </p:cNvSpPr>
          <p:nvPr>
            <p:ph idx="1"/>
          </p:nvPr>
        </p:nvSpPr>
        <p:spPr/>
        <p:txBody>
          <a:bodyPr>
            <a:normAutofit/>
          </a:bodyPr>
          <a:lstStyle/>
          <a:p>
            <a:pPr lvl="0"/>
            <a:r>
              <a:rPr lang="tr-TR" dirty="0"/>
              <a:t>Yapılan olumsuz davranışın </a:t>
            </a:r>
            <a:r>
              <a:rPr lang="tr-TR" u="sng" dirty="0"/>
              <a:t>nedenini</a:t>
            </a:r>
            <a:r>
              <a:rPr lang="tr-TR" dirty="0"/>
              <a:t> anlamak </a:t>
            </a:r>
          </a:p>
          <a:p>
            <a:pPr lvl="0"/>
            <a:r>
              <a:rPr lang="tr-TR" dirty="0"/>
              <a:t>Tutarlı, kararlı olmak, sınırları net çizmek</a:t>
            </a:r>
          </a:p>
          <a:p>
            <a:pPr lvl="0"/>
            <a:r>
              <a:rPr lang="tr-TR" dirty="0"/>
              <a:t>İstenmeyen davranış sonrasında iki ya da üç seçenek sunmak (Seçenekler sınırlarımızdır.) Hangisini seçiyorsun diye sormak</a:t>
            </a:r>
          </a:p>
          <a:p>
            <a:pPr lvl="0"/>
            <a:r>
              <a:rPr lang="tr-TR" dirty="0"/>
              <a:t>Öğretmenin olumsuz davranış sonrasında söylenen seçenekleri anlayıp anlamadığını kontrol etmesi (Ben ne dedim?) (kontrol tekniği)</a:t>
            </a:r>
          </a:p>
          <a:p>
            <a:pPr marL="0" lvl="0" indent="0">
              <a:buNone/>
            </a:pPr>
            <a:endParaRPr lang="tr-TR" dirty="0"/>
          </a:p>
          <a:p>
            <a:endParaRPr lang="tr-TR" dirty="0"/>
          </a:p>
        </p:txBody>
      </p:sp>
      <p:pic>
        <p:nvPicPr>
          <p:cNvPr id="4" name="Resim 3" descr="metin, küçük resim içeren bir resim&#10;&#10;Açıklama otomatik olarak oluşturuldu">
            <a:extLst>
              <a:ext uri="{FF2B5EF4-FFF2-40B4-BE49-F238E27FC236}">
                <a16:creationId xmlns:a16="http://schemas.microsoft.com/office/drawing/2014/main" xmlns="" id="{835D119E-818E-9927-864B-BB9A97D09D5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72821" y="5933643"/>
            <a:ext cx="2152357" cy="781911"/>
          </a:xfrm>
          <a:prstGeom prst="rect">
            <a:avLst/>
          </a:prstGeom>
        </p:spPr>
      </p:pic>
      <p:pic>
        <p:nvPicPr>
          <p:cNvPr id="6" name="Resim 5">
            <a:extLst>
              <a:ext uri="{FF2B5EF4-FFF2-40B4-BE49-F238E27FC236}">
                <a16:creationId xmlns:a16="http://schemas.microsoft.com/office/drawing/2014/main" xmlns="" id="{77F04A18-A977-DB39-23B8-3F66AE840D7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63306" y="5933642"/>
            <a:ext cx="2528693" cy="983991"/>
          </a:xfrm>
          <a:prstGeom prst="rect">
            <a:avLst/>
          </a:prstGeom>
        </p:spPr>
      </p:pic>
    </p:spTree>
    <p:extLst>
      <p:ext uri="{BB962C8B-B14F-4D97-AF65-F5344CB8AC3E}">
        <p14:creationId xmlns:p14="http://schemas.microsoft.com/office/powerpoint/2010/main" xmlns="" val="372874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D6309531-94CD-4CF6-AACE-80EC085E0F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F6F9F4F0-46C9-4AB4-4444-EB37B312C3CA}"/>
              </a:ext>
            </a:extLst>
          </p:cNvPr>
          <p:cNvSpPr>
            <a:spLocks noGrp="1"/>
          </p:cNvSpPr>
          <p:nvPr>
            <p:ph type="title"/>
          </p:nvPr>
        </p:nvSpPr>
        <p:spPr>
          <a:xfrm>
            <a:off x="5146159" y="685800"/>
            <a:ext cx="6238688" cy="1382233"/>
          </a:xfrm>
        </p:spPr>
        <p:txBody>
          <a:bodyPr>
            <a:normAutofit/>
          </a:bodyPr>
          <a:lstStyle/>
          <a:p>
            <a:r>
              <a:rPr lang="tr-TR" dirty="0"/>
              <a:t>Neler yapılabilir?</a:t>
            </a:r>
          </a:p>
        </p:txBody>
      </p:sp>
      <p:pic>
        <p:nvPicPr>
          <p:cNvPr id="7" name="Picture 4" descr="Güneşe ulaşıyor">
            <a:extLst>
              <a:ext uri="{FF2B5EF4-FFF2-40B4-BE49-F238E27FC236}">
                <a16:creationId xmlns:a16="http://schemas.microsoft.com/office/drawing/2014/main" xmlns="" id="{EA706611-86EB-1BB9-9F60-89FE23956E27}"/>
              </a:ext>
            </a:extLst>
          </p:cNvPr>
          <p:cNvPicPr>
            <a:picLocks noChangeAspect="1"/>
          </p:cNvPicPr>
          <p:nvPr/>
        </p:nvPicPr>
        <p:blipFill rotWithShape="1">
          <a:blip r:embed="rId2"/>
          <a:srcRect l="34991" r="16604" b="-2"/>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İçerik Yer Tutucusu 2">
            <a:extLst>
              <a:ext uri="{FF2B5EF4-FFF2-40B4-BE49-F238E27FC236}">
                <a16:creationId xmlns:a16="http://schemas.microsoft.com/office/drawing/2014/main" xmlns="" id="{1806404A-5961-1A58-A239-BEE7019A9D04}"/>
              </a:ext>
            </a:extLst>
          </p:cNvPr>
          <p:cNvSpPr>
            <a:spLocks noGrp="1"/>
          </p:cNvSpPr>
          <p:nvPr>
            <p:ph idx="1"/>
          </p:nvPr>
        </p:nvSpPr>
        <p:spPr>
          <a:xfrm>
            <a:off x="5146158" y="2301949"/>
            <a:ext cx="6238687" cy="4022650"/>
          </a:xfrm>
        </p:spPr>
        <p:txBody>
          <a:bodyPr>
            <a:normAutofit/>
          </a:bodyPr>
          <a:lstStyle/>
          <a:p>
            <a:pPr>
              <a:buFont typeface="Wingdings" pitchFamily="2" charset="2"/>
              <a:buChar char="ü"/>
            </a:pPr>
            <a:r>
              <a:rPr lang="tr-TR" dirty="0"/>
              <a:t>İstenen ya da istenmeyen öğrenci davranışları karşısında öğretmenlerin </a:t>
            </a:r>
            <a:r>
              <a:rPr lang="tr-TR" u="sng" dirty="0"/>
              <a:t>tutarlı davranışlar </a:t>
            </a:r>
            <a:r>
              <a:rPr lang="tr-TR" dirty="0"/>
              <a:t>sergilemeleri gerekir. Öğrencinin bulunduğu kademe düzeyine uygun sınıf kuralları oluşturulması yardımcı olabilir.</a:t>
            </a:r>
          </a:p>
          <a:p>
            <a:pPr>
              <a:buFont typeface="Wingdings" pitchFamily="2" charset="2"/>
              <a:buChar char="ü"/>
            </a:pPr>
            <a:r>
              <a:rPr lang="tr-TR" dirty="0"/>
              <a:t>Öğretmen tarafından </a:t>
            </a:r>
            <a:r>
              <a:rPr lang="tr-TR" u="sng" dirty="0"/>
              <a:t>sınıf kuralları</a:t>
            </a:r>
            <a:r>
              <a:rPr lang="tr-TR" dirty="0"/>
              <a:t>nın başlangıçta açıklanması, öğrencinin kendisinden beklenilen davranışların farkında olmasını sağlayabilir. </a:t>
            </a:r>
          </a:p>
          <a:p>
            <a:endParaRPr lang="tr-TR" dirty="0"/>
          </a:p>
        </p:txBody>
      </p:sp>
      <p:cxnSp>
        <p:nvCxnSpPr>
          <p:cNvPr id="20" name="Straight Connector 19">
            <a:extLst>
              <a:ext uri="{FF2B5EF4-FFF2-40B4-BE49-F238E27FC236}">
                <a16:creationId xmlns:a16="http://schemas.microsoft.com/office/drawing/2014/main" xmlns="" id="{F75BF611-D2A5-4454-8C47-95B0BC42284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Resim 3" descr="metin, küçük resim içeren bir resim&#10;&#10;Açıklama otomatik olarak oluşturuldu">
            <a:extLst>
              <a:ext uri="{FF2B5EF4-FFF2-40B4-BE49-F238E27FC236}">
                <a16:creationId xmlns:a16="http://schemas.microsoft.com/office/drawing/2014/main" xmlns="" id="{4EB45DE6-6BD3-F644-6C36-F6B09DE265C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72821" y="5933643"/>
            <a:ext cx="2152357" cy="781911"/>
          </a:xfrm>
          <a:prstGeom prst="rect">
            <a:avLst/>
          </a:prstGeom>
        </p:spPr>
      </p:pic>
      <p:pic>
        <p:nvPicPr>
          <p:cNvPr id="6" name="Resim 5">
            <a:extLst>
              <a:ext uri="{FF2B5EF4-FFF2-40B4-BE49-F238E27FC236}">
                <a16:creationId xmlns:a16="http://schemas.microsoft.com/office/drawing/2014/main" xmlns="" id="{D075796D-61FA-638B-E0AC-1680F2FFC5F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663306" y="5933642"/>
            <a:ext cx="2528693" cy="983991"/>
          </a:xfrm>
          <a:prstGeom prst="rect">
            <a:avLst/>
          </a:prstGeom>
        </p:spPr>
      </p:pic>
    </p:spTree>
    <p:extLst>
      <p:ext uri="{BB962C8B-B14F-4D97-AF65-F5344CB8AC3E}">
        <p14:creationId xmlns:p14="http://schemas.microsoft.com/office/powerpoint/2010/main" xmlns="" val="3648008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E105210-61FE-4E9D-9076-A5618FDA8D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C88AB3D8-C734-2159-468F-29BE6EFA4233}"/>
              </a:ext>
            </a:extLst>
          </p:cNvPr>
          <p:cNvSpPr>
            <a:spLocks noGrp="1"/>
          </p:cNvSpPr>
          <p:nvPr>
            <p:ph type="title"/>
          </p:nvPr>
        </p:nvSpPr>
        <p:spPr>
          <a:xfrm>
            <a:off x="1143001" y="533401"/>
            <a:ext cx="4952999" cy="1059426"/>
          </a:xfrm>
        </p:spPr>
        <p:txBody>
          <a:bodyPr>
            <a:normAutofit fontScale="90000"/>
          </a:bodyPr>
          <a:lstStyle/>
          <a:p>
            <a:r>
              <a:rPr lang="tr-TR" dirty="0"/>
              <a:t>Sınıf kuralları belirlenirken;</a:t>
            </a:r>
          </a:p>
        </p:txBody>
      </p:sp>
      <p:sp>
        <p:nvSpPr>
          <p:cNvPr id="3" name="İçerik Yer Tutucusu 2">
            <a:extLst>
              <a:ext uri="{FF2B5EF4-FFF2-40B4-BE49-F238E27FC236}">
                <a16:creationId xmlns:a16="http://schemas.microsoft.com/office/drawing/2014/main" xmlns="" id="{A839914B-8AEA-1BD5-B442-FC7920B64574}"/>
              </a:ext>
            </a:extLst>
          </p:cNvPr>
          <p:cNvSpPr>
            <a:spLocks noGrp="1"/>
          </p:cNvSpPr>
          <p:nvPr>
            <p:ph idx="1"/>
          </p:nvPr>
        </p:nvSpPr>
        <p:spPr>
          <a:xfrm>
            <a:off x="398206" y="1740310"/>
            <a:ext cx="6895720" cy="5050446"/>
          </a:xfrm>
        </p:spPr>
        <p:txBody>
          <a:bodyPr>
            <a:normAutofit/>
          </a:bodyPr>
          <a:lstStyle/>
          <a:p>
            <a:pPr>
              <a:lnSpc>
                <a:spcPct val="90000"/>
              </a:lnSpc>
            </a:pPr>
            <a:r>
              <a:rPr lang="tr-TR" sz="2000" dirty="0"/>
              <a:t>Kurallar olumlu bir dil kullanarak tanımlanmalıdır. Olumsuz ifade kullanılmamalı, ne yapılmaması değil, ne yapılması gerektiği söylenmelidir. Örneğin; </a:t>
            </a:r>
            <a:r>
              <a:rPr lang="tr-TR" sz="2000" i="1" dirty="0"/>
              <a:t>«Konuşacağım zaman parmak kaldırırım»</a:t>
            </a:r>
            <a:r>
              <a:rPr lang="tr-TR" sz="2000" dirty="0"/>
              <a:t> ya da </a:t>
            </a:r>
            <a:r>
              <a:rPr lang="tr-TR" sz="2000" i="1" dirty="0"/>
              <a:t>«Başkaları konuşurken dinlerim» </a:t>
            </a:r>
            <a:r>
              <a:rPr lang="tr-TR" sz="2000" dirty="0"/>
              <a:t>gibi.</a:t>
            </a:r>
          </a:p>
          <a:p>
            <a:pPr>
              <a:lnSpc>
                <a:spcPct val="90000"/>
              </a:lnSpc>
            </a:pPr>
            <a:r>
              <a:rPr lang="tr-TR" sz="2000" dirty="0"/>
              <a:t>Kural sayısı çocuğun yaşı göz önünde bulundurularak belirlenmelidir. Örneğin ilkokul kademesindeki öğrenciler için sınıf kuralları, 5 veya 6 kuralı geçmemelidir.</a:t>
            </a:r>
          </a:p>
          <a:p>
            <a:pPr>
              <a:lnSpc>
                <a:spcPct val="90000"/>
              </a:lnSpc>
            </a:pPr>
            <a:r>
              <a:rPr lang="tr-TR" sz="2000" dirty="0"/>
              <a:t>Kurallar, görseller ile de desteklenerek görünür bir yere asılabilir.</a:t>
            </a:r>
          </a:p>
          <a:p>
            <a:pPr>
              <a:lnSpc>
                <a:spcPct val="90000"/>
              </a:lnSpc>
            </a:pPr>
            <a:r>
              <a:rPr lang="tr-TR" sz="2000" dirty="0"/>
              <a:t>Kuralları uygulayan çocuklar pekiştirilmelidir.</a:t>
            </a:r>
          </a:p>
          <a:p>
            <a:pPr>
              <a:lnSpc>
                <a:spcPct val="90000"/>
              </a:lnSpc>
            </a:pPr>
            <a:r>
              <a:rPr lang="tr-TR" sz="2000" dirty="0"/>
              <a:t>Kurallara uymayan çocuklara, kurallar sakin fakat net bir şekilde hatırlatılmalı ve davranışını değiştirmesi için fırsat verilmelidir.</a:t>
            </a:r>
          </a:p>
          <a:p>
            <a:pPr>
              <a:lnSpc>
                <a:spcPct val="90000"/>
              </a:lnSpc>
            </a:pPr>
            <a:r>
              <a:rPr lang="tr-TR" sz="2000" dirty="0"/>
              <a:t>Çocukları kuralı bozdukları zaman uyarmak yerine, uydukları zaman takdir etmeye çalışın.</a:t>
            </a:r>
          </a:p>
        </p:txBody>
      </p:sp>
      <p:cxnSp>
        <p:nvCxnSpPr>
          <p:cNvPr id="11" name="Straight Connector 10">
            <a:extLst>
              <a:ext uri="{FF2B5EF4-FFF2-40B4-BE49-F238E27FC236}">
                <a16:creationId xmlns:a16="http://schemas.microsoft.com/office/drawing/2014/main" xmlns="" id="{8C1DF613-CD5C-4D37-9F6C-843AFBBBDEF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0" y="5197929"/>
            <a:ext cx="2875207" cy="166007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CB56F5D-A737-4E56-BCDD-0F992B89C80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0" y="6033977"/>
            <a:ext cx="7151914"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Rafların göründüğü bulanık soyut halk kütüphanesi">
            <a:extLst>
              <a:ext uri="{FF2B5EF4-FFF2-40B4-BE49-F238E27FC236}">
                <a16:creationId xmlns:a16="http://schemas.microsoft.com/office/drawing/2014/main" xmlns="" id="{B8F50AE9-0E03-88F3-06BB-2E6981317257}"/>
              </a:ext>
            </a:extLst>
          </p:cNvPr>
          <p:cNvPicPr>
            <a:picLocks noChangeAspect="1"/>
          </p:cNvPicPr>
          <p:nvPr/>
        </p:nvPicPr>
        <p:blipFill rotWithShape="1">
          <a:blip r:embed="rId2"/>
          <a:srcRect l="18253" r="40592" b="-1"/>
          <a:stretch/>
        </p:blipFill>
        <p:spPr>
          <a:xfrm>
            <a:off x="7963785" y="10"/>
            <a:ext cx="4228215" cy="6857990"/>
          </a:xfrm>
          <a:prstGeom prst="rect">
            <a:avLst/>
          </a:prstGeom>
        </p:spPr>
      </p:pic>
      <p:pic>
        <p:nvPicPr>
          <p:cNvPr id="4" name="Resim 3" descr="metin, küçük resim içeren bir resim&#10;&#10;Açıklama otomatik olarak oluşturuldu">
            <a:extLst>
              <a:ext uri="{FF2B5EF4-FFF2-40B4-BE49-F238E27FC236}">
                <a16:creationId xmlns:a16="http://schemas.microsoft.com/office/drawing/2014/main" xmlns="" id="{8382A37C-5CD5-99FD-5CBF-126B7435EDC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72821" y="5933643"/>
            <a:ext cx="2152357" cy="781911"/>
          </a:xfrm>
          <a:prstGeom prst="rect">
            <a:avLst/>
          </a:prstGeom>
        </p:spPr>
      </p:pic>
      <p:pic>
        <p:nvPicPr>
          <p:cNvPr id="7" name="Resim 6">
            <a:extLst>
              <a:ext uri="{FF2B5EF4-FFF2-40B4-BE49-F238E27FC236}">
                <a16:creationId xmlns:a16="http://schemas.microsoft.com/office/drawing/2014/main" xmlns="" id="{04E2A76F-BDCE-1CA2-2021-5FCFA3B18CB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663306" y="5933642"/>
            <a:ext cx="2528693" cy="983991"/>
          </a:xfrm>
          <a:prstGeom prst="rect">
            <a:avLst/>
          </a:prstGeom>
        </p:spPr>
      </p:pic>
    </p:spTree>
    <p:extLst>
      <p:ext uri="{BB962C8B-B14F-4D97-AF65-F5344CB8AC3E}">
        <p14:creationId xmlns:p14="http://schemas.microsoft.com/office/powerpoint/2010/main" xmlns="" val="3958915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6309531-94CD-4CF6-AACE-80EC085E0F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40646261-0C96-B82A-BC8B-3BD5196215B3}"/>
              </a:ext>
            </a:extLst>
          </p:cNvPr>
          <p:cNvSpPr>
            <a:spLocks noGrp="1"/>
          </p:cNvSpPr>
          <p:nvPr>
            <p:ph type="title"/>
          </p:nvPr>
        </p:nvSpPr>
        <p:spPr>
          <a:xfrm>
            <a:off x="5146159" y="685800"/>
            <a:ext cx="6238688" cy="1382233"/>
          </a:xfrm>
          <a:noFill/>
        </p:spPr>
        <p:txBody>
          <a:bodyPr>
            <a:normAutofit/>
          </a:bodyPr>
          <a:lstStyle/>
          <a:p>
            <a:r>
              <a:rPr lang="tr-TR" dirty="0"/>
              <a:t>Neler yapılabilir?</a:t>
            </a:r>
          </a:p>
        </p:txBody>
      </p:sp>
      <p:pic>
        <p:nvPicPr>
          <p:cNvPr id="5" name="Picture 4" descr="Kalabalığın içinde tek biri">
            <a:extLst>
              <a:ext uri="{FF2B5EF4-FFF2-40B4-BE49-F238E27FC236}">
                <a16:creationId xmlns:a16="http://schemas.microsoft.com/office/drawing/2014/main" xmlns="" id="{B5DCCC3E-D54D-8F0A-460D-B8B01EF2EA1E}"/>
              </a:ext>
            </a:extLst>
          </p:cNvPr>
          <p:cNvPicPr>
            <a:picLocks noChangeAspect="1"/>
          </p:cNvPicPr>
          <p:nvPr/>
        </p:nvPicPr>
        <p:blipFill rotWithShape="1">
          <a:blip r:embed="rId2"/>
          <a:srcRect l="27004" r="18811" b="-2"/>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graphicFrame>
        <p:nvGraphicFramePr>
          <p:cNvPr id="13" name="İçerik Yer Tutucusu 2">
            <a:extLst>
              <a:ext uri="{FF2B5EF4-FFF2-40B4-BE49-F238E27FC236}">
                <a16:creationId xmlns:a16="http://schemas.microsoft.com/office/drawing/2014/main" xmlns="" id="{137B23B5-3720-39BC-05CC-BDD11240C830}"/>
              </a:ext>
            </a:extLst>
          </p:cNvPr>
          <p:cNvGraphicFramePr>
            <a:graphicFrameLocks noGrp="1"/>
          </p:cNvGraphicFramePr>
          <p:nvPr>
            <p:ph idx="1"/>
            <p:extLst>
              <p:ext uri="{D42A27DB-BD31-4B8C-83A1-F6EECF244321}">
                <p14:modId xmlns:p14="http://schemas.microsoft.com/office/powerpoint/2010/main" xmlns="" val="545293454"/>
              </p:ext>
            </p:extLst>
          </p:nvPr>
        </p:nvGraphicFramePr>
        <p:xfrm>
          <a:off x="5146158" y="2301949"/>
          <a:ext cx="6238687" cy="402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a:extLst>
              <a:ext uri="{FF2B5EF4-FFF2-40B4-BE49-F238E27FC236}">
                <a16:creationId xmlns:a16="http://schemas.microsoft.com/office/drawing/2014/main" xmlns="" id="{F75BF611-D2A5-4454-8C47-95B0BC42284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Resim 3" descr="metin, küçük resim içeren bir resim&#10;&#10;Açıklama otomatik olarak oluşturuldu">
            <a:extLst>
              <a:ext uri="{FF2B5EF4-FFF2-40B4-BE49-F238E27FC236}">
                <a16:creationId xmlns:a16="http://schemas.microsoft.com/office/drawing/2014/main" xmlns="" id="{FE29875E-AB02-D101-99DA-4273C50C112B}"/>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564837" y="6148711"/>
            <a:ext cx="1627143" cy="709287"/>
          </a:xfrm>
          <a:prstGeom prst="rect">
            <a:avLst/>
          </a:prstGeom>
        </p:spPr>
      </p:pic>
      <p:pic>
        <p:nvPicPr>
          <p:cNvPr id="6" name="Resim 5">
            <a:extLst>
              <a:ext uri="{FF2B5EF4-FFF2-40B4-BE49-F238E27FC236}">
                <a16:creationId xmlns:a16="http://schemas.microsoft.com/office/drawing/2014/main" xmlns="" id="{EEA16ACF-D41C-6433-B970-C406FB362095}"/>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071652" y="6092542"/>
            <a:ext cx="2120347" cy="825091"/>
          </a:xfrm>
          <a:prstGeom prst="rect">
            <a:avLst/>
          </a:prstGeom>
        </p:spPr>
      </p:pic>
    </p:spTree>
    <p:extLst>
      <p:ext uri="{BB962C8B-B14F-4D97-AF65-F5344CB8AC3E}">
        <p14:creationId xmlns:p14="http://schemas.microsoft.com/office/powerpoint/2010/main" xmlns="" val="1452377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74" name="Rectangle 69">
            <a:extLst>
              <a:ext uri="{FF2B5EF4-FFF2-40B4-BE49-F238E27FC236}">
                <a16:creationId xmlns:a16="http://schemas.microsoft.com/office/drawing/2014/main" xmlns="" id="{D6309531-94CD-4CF6-AACE-80EC085E0F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F041AB3E-0EAE-798E-DE77-4EDBC6743558}"/>
              </a:ext>
            </a:extLst>
          </p:cNvPr>
          <p:cNvSpPr>
            <a:spLocks noGrp="1"/>
          </p:cNvSpPr>
          <p:nvPr>
            <p:ph type="title"/>
          </p:nvPr>
        </p:nvSpPr>
        <p:spPr>
          <a:xfrm>
            <a:off x="5146159" y="685800"/>
            <a:ext cx="6238688" cy="1382233"/>
          </a:xfrm>
        </p:spPr>
        <p:txBody>
          <a:bodyPr>
            <a:normAutofit/>
          </a:bodyPr>
          <a:lstStyle/>
          <a:p>
            <a:r>
              <a:rPr lang="tr-TR" dirty="0"/>
              <a:t>Neler yapılabilir?</a:t>
            </a:r>
          </a:p>
        </p:txBody>
      </p:sp>
      <p:pic>
        <p:nvPicPr>
          <p:cNvPr id="75" name="Picture 65" descr="Kırmızı hedefe giden beyaz oklar">
            <a:extLst>
              <a:ext uri="{FF2B5EF4-FFF2-40B4-BE49-F238E27FC236}">
                <a16:creationId xmlns:a16="http://schemas.microsoft.com/office/drawing/2014/main" xmlns="" id="{DBDCDD61-7BE7-EC16-97AA-5188121757DC}"/>
              </a:ext>
            </a:extLst>
          </p:cNvPr>
          <p:cNvPicPr>
            <a:picLocks noChangeAspect="1"/>
          </p:cNvPicPr>
          <p:nvPr/>
        </p:nvPicPr>
        <p:blipFill rotWithShape="1">
          <a:blip r:embed="rId2"/>
          <a:srcRect l="43644" r="8133" b="2"/>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48" name="İçerik Yer Tutucusu 2">
            <a:extLst>
              <a:ext uri="{FF2B5EF4-FFF2-40B4-BE49-F238E27FC236}">
                <a16:creationId xmlns:a16="http://schemas.microsoft.com/office/drawing/2014/main" xmlns="" id="{E4C0C8F9-1669-7655-9ECE-7B8356EFB963}"/>
              </a:ext>
            </a:extLst>
          </p:cNvPr>
          <p:cNvSpPr>
            <a:spLocks noGrp="1"/>
          </p:cNvSpPr>
          <p:nvPr>
            <p:ph idx="1"/>
          </p:nvPr>
        </p:nvSpPr>
        <p:spPr>
          <a:xfrm>
            <a:off x="5146158" y="2301949"/>
            <a:ext cx="6238687" cy="4022650"/>
          </a:xfrm>
        </p:spPr>
        <p:txBody>
          <a:bodyPr>
            <a:normAutofit/>
          </a:bodyPr>
          <a:lstStyle/>
          <a:p>
            <a:r>
              <a:rPr lang="tr-TR" dirty="0">
                <a:solidFill>
                  <a:srgbClr val="C00000"/>
                </a:solidFill>
              </a:rPr>
              <a:t>Sözel Uyarı: </a:t>
            </a:r>
            <a:r>
              <a:rPr lang="tr-TR" dirty="0"/>
              <a:t>Öğrenciye yanlışını düzeltme şansı tanıyın. </a:t>
            </a:r>
            <a:r>
              <a:rPr lang="tr-TR" b="1" dirty="0"/>
              <a:t>«kuralımız neydi?» </a:t>
            </a:r>
            <a:r>
              <a:rPr lang="tr-TR" dirty="0"/>
              <a:t>gibi. Böyle bir uyarı öğrenciye yaptığı davranışı tekrar değerlendirme fırsatı verir.</a:t>
            </a:r>
          </a:p>
          <a:p>
            <a:r>
              <a:rPr lang="tr-TR" dirty="0">
                <a:solidFill>
                  <a:srgbClr val="C00000"/>
                </a:solidFill>
              </a:rPr>
              <a:t>Olumlu  Pekiştirme: </a:t>
            </a:r>
            <a:r>
              <a:rPr lang="tr-TR" dirty="0"/>
              <a:t>Pekiştireç, hedef davranış gerçekleştiği zaman verilmelidir. Seçilen hedef davranış her gerçekleştiğinde </a:t>
            </a:r>
            <a:r>
              <a:rPr lang="tr-TR" b="1" dirty="0"/>
              <a:t>«aferin» </a:t>
            </a:r>
            <a:r>
              <a:rPr lang="tr-TR" dirty="0"/>
              <a:t>demek, gülümsemek, davranışı sözel olarak onaylamak gibi kendi belirleyeceğiniz pekiştireçlerle olumlu davranışı ödüllendirebilirsiniz.</a:t>
            </a:r>
          </a:p>
          <a:p>
            <a:pPr marL="0" indent="0">
              <a:buNone/>
            </a:pPr>
            <a:endParaRPr lang="tr-TR" dirty="0"/>
          </a:p>
        </p:txBody>
      </p:sp>
      <p:cxnSp>
        <p:nvCxnSpPr>
          <p:cNvPr id="76" name="Straight Connector 71">
            <a:extLst>
              <a:ext uri="{FF2B5EF4-FFF2-40B4-BE49-F238E27FC236}">
                <a16:creationId xmlns:a16="http://schemas.microsoft.com/office/drawing/2014/main" xmlns="" id="{F75BF611-D2A5-4454-8C47-95B0BC42284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Resim 3" descr="metin, küçük resim içeren bir resim&#10;&#10;Açıklama otomatik olarak oluşturuldu">
            <a:extLst>
              <a:ext uri="{FF2B5EF4-FFF2-40B4-BE49-F238E27FC236}">
                <a16:creationId xmlns:a16="http://schemas.microsoft.com/office/drawing/2014/main" xmlns="" id="{3E15859B-89CA-4780-C595-69E16704551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72821" y="5933643"/>
            <a:ext cx="2152357" cy="781911"/>
          </a:xfrm>
          <a:prstGeom prst="rect">
            <a:avLst/>
          </a:prstGeom>
        </p:spPr>
      </p:pic>
      <p:pic>
        <p:nvPicPr>
          <p:cNvPr id="5" name="Resim 4">
            <a:extLst>
              <a:ext uri="{FF2B5EF4-FFF2-40B4-BE49-F238E27FC236}">
                <a16:creationId xmlns:a16="http://schemas.microsoft.com/office/drawing/2014/main" xmlns="" id="{79C87568-2B8A-4A32-FE57-BA33358AB6C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663306" y="5933642"/>
            <a:ext cx="2528693" cy="983991"/>
          </a:xfrm>
          <a:prstGeom prst="rect">
            <a:avLst/>
          </a:prstGeom>
        </p:spPr>
      </p:pic>
    </p:spTree>
    <p:extLst>
      <p:ext uri="{BB962C8B-B14F-4D97-AF65-F5344CB8AC3E}">
        <p14:creationId xmlns:p14="http://schemas.microsoft.com/office/powerpoint/2010/main" xmlns="" val="316186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6309531-94CD-4CF6-AACE-80EC085E0F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erbest paraşüt atlayışı yapmış, havada süzülen büyük grup">
            <a:extLst>
              <a:ext uri="{FF2B5EF4-FFF2-40B4-BE49-F238E27FC236}">
                <a16:creationId xmlns:a16="http://schemas.microsoft.com/office/drawing/2014/main" xmlns="" id="{5DEE015A-C67C-B9B8-B3E6-3133398586EF}"/>
              </a:ext>
            </a:extLst>
          </p:cNvPr>
          <p:cNvPicPr>
            <a:picLocks noChangeAspect="1"/>
          </p:cNvPicPr>
          <p:nvPr/>
        </p:nvPicPr>
        <p:blipFill rotWithShape="1">
          <a:blip r:embed="rId2"/>
          <a:srcRect l="26563" r="25393" b="-1"/>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3" name="İçerik Yer Tutucusu 2">
            <a:extLst>
              <a:ext uri="{FF2B5EF4-FFF2-40B4-BE49-F238E27FC236}">
                <a16:creationId xmlns:a16="http://schemas.microsoft.com/office/drawing/2014/main" xmlns="" id="{28A411A1-0E03-305C-C343-01AD6AD2E65A}"/>
              </a:ext>
            </a:extLst>
          </p:cNvPr>
          <p:cNvSpPr>
            <a:spLocks noGrp="1"/>
          </p:cNvSpPr>
          <p:nvPr>
            <p:ph idx="1"/>
          </p:nvPr>
        </p:nvSpPr>
        <p:spPr>
          <a:xfrm>
            <a:off x="5146158" y="486698"/>
            <a:ext cx="6238687" cy="5837902"/>
          </a:xfrm>
        </p:spPr>
        <p:txBody>
          <a:bodyPr>
            <a:normAutofit lnSpcReduction="10000"/>
          </a:bodyPr>
          <a:lstStyle/>
          <a:p>
            <a:pPr lvl="0">
              <a:lnSpc>
                <a:spcPct val="90000"/>
              </a:lnSpc>
            </a:pPr>
            <a:r>
              <a:rPr lang="tr-TR" sz="2000" dirty="0"/>
              <a:t>Öğrenciye yaptığı olumsuz davranış ve olumsuz sonuçları hakkında ödev vermek</a:t>
            </a:r>
          </a:p>
          <a:p>
            <a:pPr lvl="0">
              <a:lnSpc>
                <a:spcPct val="90000"/>
              </a:lnSpc>
            </a:pPr>
            <a:r>
              <a:rPr lang="tr-TR" sz="2000" dirty="0"/>
              <a:t>Öğrenciye yaptığı davranışla bağlantılı olarak sınıf içi görev vermek </a:t>
            </a:r>
          </a:p>
          <a:p>
            <a:pPr lvl="0">
              <a:lnSpc>
                <a:spcPct val="90000"/>
              </a:lnSpc>
            </a:pPr>
            <a:r>
              <a:rPr lang="tr-TR" sz="2000" dirty="0"/>
              <a:t>Dikkati dağıtan nesneleri ortadan kaldırmak</a:t>
            </a:r>
          </a:p>
          <a:p>
            <a:pPr lvl="0">
              <a:lnSpc>
                <a:spcPct val="90000"/>
              </a:lnSpc>
            </a:pPr>
            <a:r>
              <a:rPr lang="tr-TR" sz="2000" dirty="0"/>
              <a:t>Öğrencinin ilgisini çekmek için çeşitli öğretim materyalleri kullanmak </a:t>
            </a:r>
          </a:p>
          <a:p>
            <a:pPr lvl="0">
              <a:lnSpc>
                <a:spcPct val="90000"/>
              </a:lnSpc>
            </a:pPr>
            <a:r>
              <a:rPr lang="tr-TR" sz="2000" dirty="0"/>
              <a:t>İstendik davranışı bulmaları için soru sorduktan sonra doğru davranışı açıklamak (beyin fırtınası tekniği)</a:t>
            </a:r>
          </a:p>
          <a:p>
            <a:pPr>
              <a:lnSpc>
                <a:spcPct val="90000"/>
              </a:lnSpc>
            </a:pPr>
            <a:r>
              <a:rPr lang="tr-TR" sz="2000" dirty="0"/>
              <a:t>Yanında veya yakınında oturanların o öğrencinin olumsuz davranışlarına bir etkisi olup olmadığına bakmak</a:t>
            </a:r>
          </a:p>
          <a:p>
            <a:pPr lvl="0">
              <a:lnSpc>
                <a:spcPct val="90000"/>
              </a:lnSpc>
            </a:pPr>
            <a:r>
              <a:rPr lang="tr-TR" sz="2000" dirty="0"/>
              <a:t>Velisi ile durum hakkında görüşüp veliyi ortak bir tutuma yönlendirmek</a:t>
            </a:r>
          </a:p>
          <a:p>
            <a:pPr lvl="0">
              <a:lnSpc>
                <a:spcPct val="90000"/>
              </a:lnSpc>
            </a:pPr>
            <a:r>
              <a:rPr lang="tr-TR" sz="2000" dirty="0"/>
              <a:t>Her öğrencinin ilgi ve yeteneklerini keşfetmesine yardımcı olmak</a:t>
            </a:r>
          </a:p>
          <a:p>
            <a:pPr>
              <a:lnSpc>
                <a:spcPct val="90000"/>
              </a:lnSpc>
            </a:pPr>
            <a:r>
              <a:rPr lang="tr-TR" sz="2000" dirty="0"/>
              <a:t>Yapılan çalışmalardan sonuç alınamadığı durumda, durumu açıklayan formla beraber (Rehberlik Servisine Yönlendirme Formu) rehberliğe yönlendirmek veya idareden destek almak</a:t>
            </a:r>
          </a:p>
          <a:p>
            <a:pPr>
              <a:lnSpc>
                <a:spcPct val="90000"/>
              </a:lnSpc>
            </a:pPr>
            <a:endParaRPr lang="tr-TR" sz="1500" dirty="0"/>
          </a:p>
        </p:txBody>
      </p:sp>
      <p:cxnSp>
        <p:nvCxnSpPr>
          <p:cNvPr id="11" name="Straight Connector 10">
            <a:extLst>
              <a:ext uri="{FF2B5EF4-FFF2-40B4-BE49-F238E27FC236}">
                <a16:creationId xmlns:a16="http://schemas.microsoft.com/office/drawing/2014/main" xmlns="" id="{F75BF611-D2A5-4454-8C47-95B0BC42284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Resim 3" descr="metin, küçük resim içeren bir resim&#10;&#10;Açıklama otomatik olarak oluşturuldu">
            <a:extLst>
              <a:ext uri="{FF2B5EF4-FFF2-40B4-BE49-F238E27FC236}">
                <a16:creationId xmlns:a16="http://schemas.microsoft.com/office/drawing/2014/main" xmlns="" id="{454E0CAD-D687-2973-E293-A1C08C4C6F6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05884" y="6018310"/>
            <a:ext cx="1919294" cy="697244"/>
          </a:xfrm>
          <a:prstGeom prst="rect">
            <a:avLst/>
          </a:prstGeom>
        </p:spPr>
      </p:pic>
      <p:pic>
        <p:nvPicPr>
          <p:cNvPr id="6" name="Resim 5">
            <a:extLst>
              <a:ext uri="{FF2B5EF4-FFF2-40B4-BE49-F238E27FC236}">
                <a16:creationId xmlns:a16="http://schemas.microsoft.com/office/drawing/2014/main" xmlns="" id="{095C6346-0EAB-8F6A-CAC4-51D6D89FF9A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663306" y="5933642"/>
            <a:ext cx="2528693" cy="983991"/>
          </a:xfrm>
          <a:prstGeom prst="rect">
            <a:avLst/>
          </a:prstGeom>
        </p:spPr>
      </p:pic>
    </p:spTree>
    <p:extLst>
      <p:ext uri="{BB962C8B-B14F-4D97-AF65-F5344CB8AC3E}">
        <p14:creationId xmlns:p14="http://schemas.microsoft.com/office/powerpoint/2010/main" xmlns="" val="377573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cxnSp>
        <p:nvCxnSpPr>
          <p:cNvPr id="159" name="Straight Connector 120">
            <a:extLst>
              <a:ext uri="{FF2B5EF4-FFF2-40B4-BE49-F238E27FC236}">
                <a16:creationId xmlns:a16="http://schemas.microsoft.com/office/drawing/2014/main" xmlns="" id="{4436E0F2-A64B-471E-93C0-8DFE08CC57C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22">
            <a:extLst>
              <a:ext uri="{FF2B5EF4-FFF2-40B4-BE49-F238E27FC236}">
                <a16:creationId xmlns:a16="http://schemas.microsoft.com/office/drawing/2014/main" xmlns="" id="{DC1E3AB1-2A8C-4607-9FAE-D8BDB280FE1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24">
            <a:extLst>
              <a:ext uri="{FF2B5EF4-FFF2-40B4-BE49-F238E27FC236}">
                <a16:creationId xmlns:a16="http://schemas.microsoft.com/office/drawing/2014/main" xmlns="" id="{26D66059-832F-40B6-A35F-F56C8F38A1E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26">
            <a:extLst>
              <a:ext uri="{FF2B5EF4-FFF2-40B4-BE49-F238E27FC236}">
                <a16:creationId xmlns:a16="http://schemas.microsoft.com/office/drawing/2014/main" xmlns="" id="{A515E2ED-7EA9-448D-83FA-54C3DF9723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28">
            <a:extLst>
              <a:ext uri="{FF2B5EF4-FFF2-40B4-BE49-F238E27FC236}">
                <a16:creationId xmlns:a16="http://schemas.microsoft.com/office/drawing/2014/main" xmlns="" id="{20595356-EABD-4767-AC9D-EA21FF115E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30">
            <a:extLst>
              <a:ext uri="{FF2B5EF4-FFF2-40B4-BE49-F238E27FC236}">
                <a16:creationId xmlns:a16="http://schemas.microsoft.com/office/drawing/2014/main" xmlns="" id="{28CD9F06-9628-469C-B788-A894E3E0828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32">
            <a:extLst>
              <a:ext uri="{FF2B5EF4-FFF2-40B4-BE49-F238E27FC236}">
                <a16:creationId xmlns:a16="http://schemas.microsoft.com/office/drawing/2014/main" xmlns="" id="{8550A431-0B61-421B-B4B7-24C0CFF0F93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166" name="Rectangle 134">
            <a:extLst>
              <a:ext uri="{FF2B5EF4-FFF2-40B4-BE49-F238E27FC236}">
                <a16:creationId xmlns:a16="http://schemas.microsoft.com/office/drawing/2014/main" xmlns="" id="{052B717E-679E-41A4-B95A-8F7DFAD3FA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23">
            <a:extLst>
              <a:ext uri="{FF2B5EF4-FFF2-40B4-BE49-F238E27FC236}">
                <a16:creationId xmlns:a16="http://schemas.microsoft.com/office/drawing/2014/main" xmlns="" id="{0B0EB278-F8C7-43AD-BCE2-A2F4D98C49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 y="-1"/>
            <a:ext cx="7960944" cy="6859759"/>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3837993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3837993 w 6125882"/>
              <a:gd name="connsiteY4" fmla="*/ 0 h 6857998"/>
              <a:gd name="connsiteX0" fmla="*/ 3244301 w 6125882"/>
              <a:gd name="connsiteY0" fmla="*/ 0 h 6868949"/>
              <a:gd name="connsiteX1" fmla="*/ 6125882 w 6125882"/>
              <a:gd name="connsiteY1" fmla="*/ 10951 h 6868949"/>
              <a:gd name="connsiteX2" fmla="*/ 6125882 w 6125882"/>
              <a:gd name="connsiteY2" fmla="*/ 6868949 h 6868949"/>
              <a:gd name="connsiteX3" fmla="*/ 0 w 6125882"/>
              <a:gd name="connsiteY3" fmla="*/ 6856996 h 6868949"/>
              <a:gd name="connsiteX4" fmla="*/ 3244301 w 6125882"/>
              <a:gd name="connsiteY4" fmla="*/ 0 h 6868949"/>
              <a:gd name="connsiteX0" fmla="*/ 3010169 w 6125882"/>
              <a:gd name="connsiteY0" fmla="*/ 0 h 6868949"/>
              <a:gd name="connsiteX1" fmla="*/ 6125882 w 6125882"/>
              <a:gd name="connsiteY1" fmla="*/ 10951 h 6868949"/>
              <a:gd name="connsiteX2" fmla="*/ 6125882 w 6125882"/>
              <a:gd name="connsiteY2" fmla="*/ 6868949 h 6868949"/>
              <a:gd name="connsiteX3" fmla="*/ 0 w 6125882"/>
              <a:gd name="connsiteY3" fmla="*/ 6856996 h 6868949"/>
              <a:gd name="connsiteX4" fmla="*/ 3010169 w 6125882"/>
              <a:gd name="connsiteY4" fmla="*/ 0 h 6868949"/>
              <a:gd name="connsiteX0" fmla="*/ 2951635 w 6067348"/>
              <a:gd name="connsiteY0" fmla="*/ 0 h 6868949"/>
              <a:gd name="connsiteX1" fmla="*/ 6067348 w 6067348"/>
              <a:gd name="connsiteY1" fmla="*/ 10951 h 6868949"/>
              <a:gd name="connsiteX2" fmla="*/ 6067348 w 6067348"/>
              <a:gd name="connsiteY2" fmla="*/ 6868949 h 6868949"/>
              <a:gd name="connsiteX3" fmla="*/ 0 w 6067348"/>
              <a:gd name="connsiteY3" fmla="*/ 6867946 h 6868949"/>
              <a:gd name="connsiteX4" fmla="*/ 2951635 w 6067348"/>
              <a:gd name="connsiteY4" fmla="*/ 0 h 6868949"/>
              <a:gd name="connsiteX0" fmla="*/ 2762929 w 6067348"/>
              <a:gd name="connsiteY0" fmla="*/ 0 h 6859759"/>
              <a:gd name="connsiteX1" fmla="*/ 6067348 w 6067348"/>
              <a:gd name="connsiteY1" fmla="*/ 1761 h 6859759"/>
              <a:gd name="connsiteX2" fmla="*/ 6067348 w 6067348"/>
              <a:gd name="connsiteY2" fmla="*/ 6859759 h 6859759"/>
              <a:gd name="connsiteX3" fmla="*/ 0 w 6067348"/>
              <a:gd name="connsiteY3" fmla="*/ 6858756 h 6859759"/>
              <a:gd name="connsiteX4" fmla="*/ 2762929 w 6067348"/>
              <a:gd name="connsiteY4" fmla="*/ 0 h 6859759"/>
              <a:gd name="connsiteX0" fmla="*/ 2675315 w 6067348"/>
              <a:gd name="connsiteY0" fmla="*/ 0 h 6859759"/>
              <a:gd name="connsiteX1" fmla="*/ 6067348 w 6067348"/>
              <a:gd name="connsiteY1" fmla="*/ 1761 h 6859759"/>
              <a:gd name="connsiteX2" fmla="*/ 6067348 w 6067348"/>
              <a:gd name="connsiteY2" fmla="*/ 6859759 h 6859759"/>
              <a:gd name="connsiteX3" fmla="*/ 0 w 6067348"/>
              <a:gd name="connsiteY3" fmla="*/ 6858756 h 6859759"/>
              <a:gd name="connsiteX4" fmla="*/ 2675315 w 6067348"/>
              <a:gd name="connsiteY4" fmla="*/ 0 h 6859759"/>
              <a:gd name="connsiteX0" fmla="*/ 2446171 w 5838204"/>
              <a:gd name="connsiteY0" fmla="*/ 0 h 6859759"/>
              <a:gd name="connsiteX1" fmla="*/ 5838204 w 5838204"/>
              <a:gd name="connsiteY1" fmla="*/ 1761 h 6859759"/>
              <a:gd name="connsiteX2" fmla="*/ 5838204 w 5838204"/>
              <a:gd name="connsiteY2" fmla="*/ 6859759 h 6859759"/>
              <a:gd name="connsiteX3" fmla="*/ 0 w 5838204"/>
              <a:gd name="connsiteY3" fmla="*/ 6858756 h 6859759"/>
              <a:gd name="connsiteX4" fmla="*/ 2446171 w 5838204"/>
              <a:gd name="connsiteY4" fmla="*/ 0 h 6859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204" h="6859759">
                <a:moveTo>
                  <a:pt x="2446171" y="0"/>
                </a:moveTo>
                <a:lnTo>
                  <a:pt x="5838204" y="1761"/>
                </a:lnTo>
                <a:lnTo>
                  <a:pt x="5838204" y="6859759"/>
                </a:lnTo>
                <a:lnTo>
                  <a:pt x="0" y="6858756"/>
                </a:lnTo>
                <a:lnTo>
                  <a:pt x="244617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xmlns="" id="{B49B7961-8BB6-9CBE-93ED-06278D65F008}"/>
              </a:ext>
            </a:extLst>
          </p:cNvPr>
          <p:cNvSpPr>
            <a:spLocks noGrp="1"/>
          </p:cNvSpPr>
          <p:nvPr>
            <p:ph type="title"/>
          </p:nvPr>
        </p:nvSpPr>
        <p:spPr>
          <a:xfrm>
            <a:off x="960350" y="541964"/>
            <a:ext cx="4768938" cy="3818667"/>
          </a:xfrm>
        </p:spPr>
        <p:txBody>
          <a:bodyPr vert="horz" lIns="91440" tIns="45720" rIns="91440" bIns="45720" rtlCol="0" anchor="b">
            <a:normAutofit/>
          </a:bodyPr>
          <a:lstStyle/>
          <a:p>
            <a:r>
              <a:rPr lang="en-US" sz="4600" dirty="0" err="1"/>
              <a:t>Teşekkürler</a:t>
            </a:r>
            <a:r>
              <a:rPr lang="en-US" sz="4600" dirty="0"/>
              <a:t> </a:t>
            </a:r>
            <a:r>
              <a:rPr lang="en-US" sz="4600" dirty="0">
                <a:sym typeface="Wingdings" panose="05000000000000000000" pitchFamily="2" charset="2"/>
              </a:rPr>
              <a:t></a:t>
            </a:r>
            <a:endParaRPr lang="en-US" sz="4600" dirty="0"/>
          </a:p>
        </p:txBody>
      </p:sp>
      <p:cxnSp>
        <p:nvCxnSpPr>
          <p:cNvPr id="168" name="Straight Connector 138">
            <a:extLst>
              <a:ext uri="{FF2B5EF4-FFF2-40B4-BE49-F238E27FC236}">
                <a16:creationId xmlns:a16="http://schemas.microsoft.com/office/drawing/2014/main" xmlns="" id="{50A7A0AD-25ED-4137-AA04-A0E36CAA8E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flipV="1">
            <a:off x="6521187" y="10631"/>
            <a:ext cx="876073" cy="68580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40">
            <a:extLst>
              <a:ext uri="{FF2B5EF4-FFF2-40B4-BE49-F238E27FC236}">
                <a16:creationId xmlns:a16="http://schemas.microsoft.com/office/drawing/2014/main" xmlns="" id="{B186F20B-6445-4368-B022-F9EABF15AE1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9307961" y="640726"/>
            <a:ext cx="2884039" cy="621727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42">
            <a:extLst>
              <a:ext uri="{FF2B5EF4-FFF2-40B4-BE49-F238E27FC236}">
                <a16:creationId xmlns:a16="http://schemas.microsoft.com/office/drawing/2014/main" xmlns="" id="{99F97BBF-9EBF-4BEE-B39C-E6C666941D8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34086" y="0"/>
            <a:ext cx="2757914" cy="142520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6" name="Resim 5">
            <a:extLst>
              <a:ext uri="{FF2B5EF4-FFF2-40B4-BE49-F238E27FC236}">
                <a16:creationId xmlns:a16="http://schemas.microsoft.com/office/drawing/2014/main" xmlns="" id="{36A6648F-154C-4D69-8A53-B76001D4B8D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44139" y="2049201"/>
            <a:ext cx="5252516" cy="2748085"/>
          </a:xfrm>
          <a:prstGeom prst="rect">
            <a:avLst/>
          </a:prstGeom>
        </p:spPr>
      </p:pic>
    </p:spTree>
    <p:extLst>
      <p:ext uri="{BB962C8B-B14F-4D97-AF65-F5344CB8AC3E}">
        <p14:creationId xmlns:p14="http://schemas.microsoft.com/office/powerpoint/2010/main" xmlns="" val="273200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492EB84-5804-111F-C2EA-72A8D7E131B4}"/>
              </a:ext>
            </a:extLst>
          </p:cNvPr>
          <p:cNvSpPr>
            <a:spLocks noGrp="1"/>
          </p:cNvSpPr>
          <p:nvPr>
            <p:ph type="title"/>
          </p:nvPr>
        </p:nvSpPr>
        <p:spPr>
          <a:solidFill>
            <a:schemeClr val="accent4">
              <a:lumMod val="40000"/>
              <a:lumOff val="60000"/>
            </a:schemeClr>
          </a:solidFill>
        </p:spPr>
        <p:txBody>
          <a:bodyPr/>
          <a:lstStyle/>
          <a:p>
            <a:r>
              <a:rPr lang="tr-TR" dirty="0"/>
              <a:t>EĞİTİM ORTAMLARINDA ÖĞRENCİ DAVRANIŞLARI</a:t>
            </a:r>
          </a:p>
        </p:txBody>
      </p:sp>
      <p:sp>
        <p:nvSpPr>
          <p:cNvPr id="3" name="İçerik Yer Tutucusu 2">
            <a:extLst>
              <a:ext uri="{FF2B5EF4-FFF2-40B4-BE49-F238E27FC236}">
                <a16:creationId xmlns:a16="http://schemas.microsoft.com/office/drawing/2014/main" xmlns="" id="{5B7ADE7E-5BBE-5B5B-AF6A-37D104A8E588}"/>
              </a:ext>
            </a:extLst>
          </p:cNvPr>
          <p:cNvSpPr>
            <a:spLocks noGrp="1"/>
          </p:cNvSpPr>
          <p:nvPr>
            <p:ph idx="1"/>
          </p:nvPr>
        </p:nvSpPr>
        <p:spPr/>
        <p:txBody>
          <a:bodyPr/>
          <a:lstStyle/>
          <a:p>
            <a:r>
              <a:rPr lang="tr-TR" dirty="0"/>
              <a:t>Eğitim ve öğretim yaşamının temel öğelerini “okul” ve “öğretmen” oluşturur. Öğrencinin dersi sevmesi, çalışma alışkanlığı kazanmasının yanı sıra, benimseyeceği değer yargıları, tutumları açısından da öğretmenin değeri büyüktür (Sadık, 1999, s.24)</a:t>
            </a:r>
          </a:p>
          <a:p>
            <a:r>
              <a:rPr lang="tr-TR" dirty="0"/>
              <a:t>Okul bir yaşantı alanı olarak, öğrencilerin pek çok davranışını gözleme fırsatı sağlamaktadır. Bu anlamda öğrencilerin okullarda sergiledikleri davranışları istenen ve istenmeyen davranış olarak sınıflandırmak mümkündür. </a:t>
            </a:r>
          </a:p>
          <a:p>
            <a:endParaRPr lang="tr-TR" dirty="0"/>
          </a:p>
        </p:txBody>
      </p:sp>
      <p:pic>
        <p:nvPicPr>
          <p:cNvPr id="6" name="Resim 5" descr="metin, küçük resim içeren bir resim&#10;&#10;Açıklama otomatik olarak oluşturuldu">
            <a:extLst>
              <a:ext uri="{FF2B5EF4-FFF2-40B4-BE49-F238E27FC236}">
                <a16:creationId xmlns:a16="http://schemas.microsoft.com/office/drawing/2014/main" xmlns="" id="{DAA1D7A8-2E57-1CD7-640E-37408F7A116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72821" y="5933642"/>
            <a:ext cx="2179088" cy="924357"/>
          </a:xfrm>
          <a:prstGeom prst="rect">
            <a:avLst/>
          </a:prstGeom>
        </p:spPr>
      </p:pic>
      <p:pic>
        <p:nvPicPr>
          <p:cNvPr id="5" name="Resim 4">
            <a:extLst>
              <a:ext uri="{FF2B5EF4-FFF2-40B4-BE49-F238E27FC236}">
                <a16:creationId xmlns:a16="http://schemas.microsoft.com/office/drawing/2014/main" xmlns="" id="{45217859-1945-23D8-3BB5-D4F0AACFA53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63306" y="5933642"/>
            <a:ext cx="2528693" cy="983991"/>
          </a:xfrm>
          <a:prstGeom prst="rect">
            <a:avLst/>
          </a:prstGeom>
        </p:spPr>
      </p:pic>
    </p:spTree>
    <p:extLst>
      <p:ext uri="{BB962C8B-B14F-4D97-AF65-F5344CB8AC3E}">
        <p14:creationId xmlns:p14="http://schemas.microsoft.com/office/powerpoint/2010/main" xmlns="" val="49065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F8158B8-76C4-F3B9-E08A-3EEBCE8A8410}"/>
              </a:ext>
            </a:extLst>
          </p:cNvPr>
          <p:cNvSpPr>
            <a:spLocks noGrp="1"/>
          </p:cNvSpPr>
          <p:nvPr>
            <p:ph type="title"/>
          </p:nvPr>
        </p:nvSpPr>
        <p:spPr/>
        <p:txBody>
          <a:bodyPr/>
          <a:lstStyle/>
          <a:p>
            <a:r>
              <a:rPr lang="tr-TR" dirty="0"/>
              <a:t>İSTENEN VE İSTENMEYEN DAVRANIŞ</a:t>
            </a:r>
          </a:p>
        </p:txBody>
      </p:sp>
      <p:sp>
        <p:nvSpPr>
          <p:cNvPr id="3" name="İçerik Yer Tutucusu 2">
            <a:extLst>
              <a:ext uri="{FF2B5EF4-FFF2-40B4-BE49-F238E27FC236}">
                <a16:creationId xmlns:a16="http://schemas.microsoft.com/office/drawing/2014/main" xmlns="" id="{622DE142-8CCE-4B04-04EE-B4A7DFC9711A}"/>
              </a:ext>
            </a:extLst>
          </p:cNvPr>
          <p:cNvSpPr>
            <a:spLocks noGrp="1"/>
          </p:cNvSpPr>
          <p:nvPr>
            <p:ph idx="1"/>
          </p:nvPr>
        </p:nvSpPr>
        <p:spPr/>
        <p:txBody>
          <a:bodyPr/>
          <a:lstStyle/>
          <a:p>
            <a:r>
              <a:rPr lang="tr-TR" dirty="0"/>
              <a:t>Eisenberg (1986) istenen davranışı; bireyin kendisi dışındakilere fayda sağlaması amacıyla yaptığı istekli davranışlar olarak tanımlamaktadır.</a:t>
            </a:r>
          </a:p>
          <a:p>
            <a:r>
              <a:rPr lang="tr-TR" dirty="0" err="1"/>
              <a:t>Carr</a:t>
            </a:r>
            <a:r>
              <a:rPr lang="tr-TR" dirty="0"/>
              <a:t> vd. (1999) ve Erbaş (2005) ise olumlu davranışı toplum, aile ve iş ortamında bireyi başarıya götüren ve sosyal doyumunu arttıran becerilerin bütünü olarak tanımlamışlardır.</a:t>
            </a:r>
          </a:p>
          <a:p>
            <a:endParaRPr lang="tr-TR" dirty="0"/>
          </a:p>
        </p:txBody>
      </p:sp>
      <p:pic>
        <p:nvPicPr>
          <p:cNvPr id="4" name="Resim 3" descr="metin, küçük resim içeren bir resim&#10;&#10;Açıklama otomatik olarak oluşturuldu">
            <a:extLst>
              <a:ext uri="{FF2B5EF4-FFF2-40B4-BE49-F238E27FC236}">
                <a16:creationId xmlns:a16="http://schemas.microsoft.com/office/drawing/2014/main" xmlns="" id="{845C048B-5885-869B-8678-56BB01B0473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72821" y="5933643"/>
            <a:ext cx="2152357" cy="781911"/>
          </a:xfrm>
          <a:prstGeom prst="rect">
            <a:avLst/>
          </a:prstGeom>
        </p:spPr>
      </p:pic>
      <p:pic>
        <p:nvPicPr>
          <p:cNvPr id="6" name="Resim 5">
            <a:extLst>
              <a:ext uri="{FF2B5EF4-FFF2-40B4-BE49-F238E27FC236}">
                <a16:creationId xmlns:a16="http://schemas.microsoft.com/office/drawing/2014/main" xmlns="" id="{BBDA9694-779F-2CC3-79A6-12303C98A33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63307" y="5874009"/>
            <a:ext cx="2528693" cy="983991"/>
          </a:xfrm>
          <a:prstGeom prst="rect">
            <a:avLst/>
          </a:prstGeom>
        </p:spPr>
      </p:pic>
    </p:spTree>
    <p:extLst>
      <p:ext uri="{BB962C8B-B14F-4D97-AF65-F5344CB8AC3E}">
        <p14:creationId xmlns:p14="http://schemas.microsoft.com/office/powerpoint/2010/main" xmlns="" val="366603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xmlns="" id="{A6CA7A60-8DF8-4B78-BFE3-B372B90AB9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3">
            <a:extLst>
              <a:ext uri="{FF2B5EF4-FFF2-40B4-BE49-F238E27FC236}">
                <a16:creationId xmlns:a16="http://schemas.microsoft.com/office/drawing/2014/main" xmlns="" id="{FF4BD241-F172-410B-B0DE-9D7344B35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0"/>
            <a:ext cx="4850735" cy="685799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320626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320626 w 6125882"/>
              <a:gd name="connsiteY4" fmla="*/ 0 h 6857998"/>
              <a:gd name="connsiteX0" fmla="*/ 2034528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034528 w 5839784"/>
              <a:gd name="connsiteY4" fmla="*/ 0 h 6857998"/>
              <a:gd name="connsiteX0" fmla="*/ 2482758 w 5839784"/>
              <a:gd name="connsiteY0" fmla="*/ 10951 h 6857998"/>
              <a:gd name="connsiteX1" fmla="*/ 5839784 w 5839784"/>
              <a:gd name="connsiteY1" fmla="*/ 0 h 6857998"/>
              <a:gd name="connsiteX2" fmla="*/ 5839784 w 5839784"/>
              <a:gd name="connsiteY2" fmla="*/ 6857998 h 6857998"/>
              <a:gd name="connsiteX3" fmla="*/ 0 w 5839784"/>
              <a:gd name="connsiteY3" fmla="*/ 6856093 h 6857998"/>
              <a:gd name="connsiteX4" fmla="*/ 2482758 w 5839784"/>
              <a:gd name="connsiteY4" fmla="*/ 10951 h 6857998"/>
              <a:gd name="connsiteX0" fmla="*/ 2495565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495565 w 5839784"/>
              <a:gd name="connsiteY4" fmla="*/ 0 h 6857998"/>
              <a:gd name="connsiteX0" fmla="*/ 2328480 w 5672699"/>
              <a:gd name="connsiteY0" fmla="*/ 0 h 6857998"/>
              <a:gd name="connsiteX1" fmla="*/ 5672699 w 5672699"/>
              <a:gd name="connsiteY1" fmla="*/ 0 h 6857998"/>
              <a:gd name="connsiteX2" fmla="*/ 5672699 w 5672699"/>
              <a:gd name="connsiteY2" fmla="*/ 6857998 h 6857998"/>
              <a:gd name="connsiteX3" fmla="*/ 0 w 5672699"/>
              <a:gd name="connsiteY3" fmla="*/ 6856093 h 6857998"/>
              <a:gd name="connsiteX4" fmla="*/ 2328480 w 5672699"/>
              <a:gd name="connsiteY4" fmla="*/ 0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699" h="6857998">
                <a:moveTo>
                  <a:pt x="2328480" y="0"/>
                </a:moveTo>
                <a:lnTo>
                  <a:pt x="5672699" y="0"/>
                </a:lnTo>
                <a:lnTo>
                  <a:pt x="5672699" y="6857998"/>
                </a:lnTo>
                <a:lnTo>
                  <a:pt x="0" y="6856093"/>
                </a:lnTo>
                <a:lnTo>
                  <a:pt x="232848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xmlns="" id="{4236DCF4-B2DC-371F-7A6D-17AF56E1BBE4}"/>
              </a:ext>
            </a:extLst>
          </p:cNvPr>
          <p:cNvSpPr>
            <a:spLocks noGrp="1"/>
          </p:cNvSpPr>
          <p:nvPr>
            <p:ph type="title"/>
          </p:nvPr>
        </p:nvSpPr>
        <p:spPr>
          <a:xfrm>
            <a:off x="668005" y="657225"/>
            <a:ext cx="3230515" cy="3569822"/>
          </a:xfrm>
        </p:spPr>
        <p:txBody>
          <a:bodyPr anchor="t">
            <a:normAutofit/>
          </a:bodyPr>
          <a:lstStyle/>
          <a:p>
            <a:r>
              <a:rPr lang="tr-TR" sz="3400"/>
              <a:t>İSTENEN VE İSTENMEYEN DAVRANIŞ</a:t>
            </a:r>
          </a:p>
        </p:txBody>
      </p:sp>
      <p:cxnSp>
        <p:nvCxnSpPr>
          <p:cNvPr id="20" name="Straight Connector 24">
            <a:extLst>
              <a:ext uri="{FF2B5EF4-FFF2-40B4-BE49-F238E27FC236}">
                <a16:creationId xmlns:a16="http://schemas.microsoft.com/office/drawing/2014/main" xmlns="" id="{F1CEFB97-33B1-4F90-A6B8-EAA26EEA1E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5793" y="4305300"/>
            <a:ext cx="4515220" cy="25527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Resim 3" descr="metin, küçük resim içeren bir resim&#10;&#10;Açıklama otomatik olarak oluşturuldu">
            <a:extLst>
              <a:ext uri="{FF2B5EF4-FFF2-40B4-BE49-F238E27FC236}">
                <a16:creationId xmlns:a16="http://schemas.microsoft.com/office/drawing/2014/main" xmlns="" id="{5537798C-6CA7-3D53-B5F9-0BBB843A9C2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72821" y="5933643"/>
            <a:ext cx="2152357" cy="781911"/>
          </a:xfrm>
          <a:prstGeom prst="rect">
            <a:avLst/>
          </a:prstGeom>
        </p:spPr>
      </p:pic>
      <p:graphicFrame>
        <p:nvGraphicFramePr>
          <p:cNvPr id="6" name="İçerik Yer Tutucusu 2">
            <a:extLst>
              <a:ext uri="{FF2B5EF4-FFF2-40B4-BE49-F238E27FC236}">
                <a16:creationId xmlns:a16="http://schemas.microsoft.com/office/drawing/2014/main" xmlns="" id="{498E1EC6-6BB8-8210-FE7E-120ED17023AB}"/>
              </a:ext>
            </a:extLst>
          </p:cNvPr>
          <p:cNvGraphicFramePr>
            <a:graphicFrameLocks noGrp="1"/>
          </p:cNvGraphicFramePr>
          <p:nvPr>
            <p:ph idx="1"/>
            <p:extLst>
              <p:ext uri="{D42A27DB-BD31-4B8C-83A1-F6EECF244321}">
                <p14:modId xmlns:p14="http://schemas.microsoft.com/office/powerpoint/2010/main" xmlns="" val="3389783704"/>
              </p:ext>
            </p:extLst>
          </p:nvPr>
        </p:nvGraphicFramePr>
        <p:xfrm>
          <a:off x="5146923" y="832268"/>
          <a:ext cx="6289466" cy="5146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a:extLst>
              <a:ext uri="{FF2B5EF4-FFF2-40B4-BE49-F238E27FC236}">
                <a16:creationId xmlns:a16="http://schemas.microsoft.com/office/drawing/2014/main" xmlns="" id="{E96F7958-EF7B-BA86-60E0-55074C589F7C}"/>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663306" y="5933642"/>
            <a:ext cx="2528693" cy="983991"/>
          </a:xfrm>
          <a:prstGeom prst="rect">
            <a:avLst/>
          </a:prstGeom>
        </p:spPr>
      </p:pic>
    </p:spTree>
    <p:extLst>
      <p:ext uri="{BB962C8B-B14F-4D97-AF65-F5344CB8AC3E}">
        <p14:creationId xmlns:p14="http://schemas.microsoft.com/office/powerpoint/2010/main" xmlns="" val="414753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7956F25-C7F8-64C0-0B8E-E811DE3FFFCF}"/>
              </a:ext>
            </a:extLst>
          </p:cNvPr>
          <p:cNvSpPr>
            <a:spLocks noGrp="1"/>
          </p:cNvSpPr>
          <p:nvPr>
            <p:ph type="title"/>
          </p:nvPr>
        </p:nvSpPr>
        <p:spPr/>
        <p:txBody>
          <a:bodyPr/>
          <a:lstStyle/>
          <a:p>
            <a:r>
              <a:rPr lang="tr-TR" dirty="0"/>
              <a:t>İSTENEN VE İSTENMEYEN DAVRANIŞ</a:t>
            </a:r>
          </a:p>
        </p:txBody>
      </p:sp>
      <p:sp>
        <p:nvSpPr>
          <p:cNvPr id="3" name="İçerik Yer Tutucusu 2">
            <a:extLst>
              <a:ext uri="{FF2B5EF4-FFF2-40B4-BE49-F238E27FC236}">
                <a16:creationId xmlns:a16="http://schemas.microsoft.com/office/drawing/2014/main" xmlns="" id="{B5E339EC-4FC6-0CA3-6AAA-DA6367968824}"/>
              </a:ext>
            </a:extLst>
          </p:cNvPr>
          <p:cNvSpPr>
            <a:spLocks noGrp="1"/>
          </p:cNvSpPr>
          <p:nvPr>
            <p:ph idx="1"/>
          </p:nvPr>
        </p:nvSpPr>
        <p:spPr/>
        <p:txBody>
          <a:bodyPr/>
          <a:lstStyle/>
          <a:p>
            <a:r>
              <a:rPr lang="tr-TR" dirty="0"/>
              <a:t>İstenmeyen öğrenci davranışları, sınıf içerisinde öğretmen ve öğrencilerin öğrenme sürecini olumsuz yönde etkilemektedir.</a:t>
            </a:r>
          </a:p>
          <a:p>
            <a:r>
              <a:rPr lang="tr-TR" dirty="0"/>
              <a:t> Bununla beraber sınıf içerisinde öğrenciler arasında huzursuzluk yaşanmasına, öğretmenin daha gergin ve sinirli olmasına, sınıfın duygusal olarak negatif yönde etkilenmesine neden olur.</a:t>
            </a:r>
          </a:p>
          <a:p>
            <a:endParaRPr lang="tr-TR" dirty="0"/>
          </a:p>
        </p:txBody>
      </p:sp>
      <p:pic>
        <p:nvPicPr>
          <p:cNvPr id="4" name="Resim 3" descr="metin, küçük resim içeren bir resim&#10;&#10;Açıklama otomatik olarak oluşturuldu">
            <a:extLst>
              <a:ext uri="{FF2B5EF4-FFF2-40B4-BE49-F238E27FC236}">
                <a16:creationId xmlns:a16="http://schemas.microsoft.com/office/drawing/2014/main" xmlns="" id="{6E7D7A7B-0A67-9C0E-35D4-A40488EC387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72821" y="5933643"/>
            <a:ext cx="2152357" cy="781911"/>
          </a:xfrm>
          <a:prstGeom prst="rect">
            <a:avLst/>
          </a:prstGeom>
        </p:spPr>
      </p:pic>
      <p:pic>
        <p:nvPicPr>
          <p:cNvPr id="6" name="Resim 5">
            <a:extLst>
              <a:ext uri="{FF2B5EF4-FFF2-40B4-BE49-F238E27FC236}">
                <a16:creationId xmlns:a16="http://schemas.microsoft.com/office/drawing/2014/main" xmlns="" id="{76C459FE-E626-B7CF-EC01-CF418145BC9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63306" y="5933642"/>
            <a:ext cx="2528693" cy="983991"/>
          </a:xfrm>
          <a:prstGeom prst="rect">
            <a:avLst/>
          </a:prstGeom>
        </p:spPr>
      </p:pic>
    </p:spTree>
    <p:extLst>
      <p:ext uri="{BB962C8B-B14F-4D97-AF65-F5344CB8AC3E}">
        <p14:creationId xmlns:p14="http://schemas.microsoft.com/office/powerpoint/2010/main" xmlns="" val="2787010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xmlns="" id="{A6CA7A60-8DF8-4B78-BFE3-B372B90AB9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CC157BD7-E78F-A46B-9DB3-F0DFAEAF22E4}"/>
              </a:ext>
            </a:extLst>
          </p:cNvPr>
          <p:cNvSpPr>
            <a:spLocks noGrp="1"/>
          </p:cNvSpPr>
          <p:nvPr>
            <p:ph type="title"/>
          </p:nvPr>
        </p:nvSpPr>
        <p:spPr>
          <a:xfrm>
            <a:off x="755613" y="908925"/>
            <a:ext cx="3723304" cy="4938854"/>
          </a:xfrm>
        </p:spPr>
        <p:txBody>
          <a:bodyPr>
            <a:normAutofit/>
          </a:bodyPr>
          <a:lstStyle/>
          <a:p>
            <a:r>
              <a:rPr lang="tr-TR"/>
              <a:t>OLUMSUZ DAVRANIŞIN ÖLÇÜTLERİ</a:t>
            </a:r>
            <a:endParaRPr lang="tr-TR" dirty="0"/>
          </a:p>
        </p:txBody>
      </p:sp>
      <p:cxnSp>
        <p:nvCxnSpPr>
          <p:cNvPr id="18" name="Straight Connector 10">
            <a:extLst>
              <a:ext uri="{FF2B5EF4-FFF2-40B4-BE49-F238E27FC236}">
                <a16:creationId xmlns:a16="http://schemas.microsoft.com/office/drawing/2014/main" xmlns="" id="{4BCE8AF9-FB73-4BD9-BA50-43BF340CB0E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532336" y="0"/>
            <a:ext cx="2086972"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2">
            <a:extLst>
              <a:ext uri="{FF2B5EF4-FFF2-40B4-BE49-F238E27FC236}">
                <a16:creationId xmlns:a16="http://schemas.microsoft.com/office/drawing/2014/main" xmlns="" id="{F1CEFB97-33B1-4F90-A6B8-EAA26EEA1E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4519615" y="0"/>
            <a:ext cx="583558"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İçerik Yer Tutucusu 2">
            <a:extLst>
              <a:ext uri="{FF2B5EF4-FFF2-40B4-BE49-F238E27FC236}">
                <a16:creationId xmlns:a16="http://schemas.microsoft.com/office/drawing/2014/main" xmlns="" id="{83CEB31E-A446-D2E7-D19A-CE11CD39BF30}"/>
              </a:ext>
            </a:extLst>
          </p:cNvPr>
          <p:cNvGraphicFramePr>
            <a:graphicFrameLocks noGrp="1"/>
          </p:cNvGraphicFramePr>
          <p:nvPr>
            <p:ph idx="1"/>
            <p:extLst>
              <p:ext uri="{D42A27DB-BD31-4B8C-83A1-F6EECF244321}">
                <p14:modId xmlns:p14="http://schemas.microsoft.com/office/powerpoint/2010/main" xmlns="" val="4092750412"/>
              </p:ext>
            </p:extLst>
          </p:nvPr>
        </p:nvGraphicFramePr>
        <p:xfrm>
          <a:off x="5466196" y="394137"/>
          <a:ext cx="5970192" cy="6183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descr="metin, küçük resim içeren bir resim&#10;&#10;Açıklama otomatik olarak oluşturuldu">
            <a:extLst>
              <a:ext uri="{FF2B5EF4-FFF2-40B4-BE49-F238E27FC236}">
                <a16:creationId xmlns:a16="http://schemas.microsoft.com/office/drawing/2014/main" xmlns="" id="{97CF20DB-FA05-E9A8-E242-B3D3D3F25D6F}"/>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903655" y="6049108"/>
            <a:ext cx="2288345" cy="708552"/>
          </a:xfrm>
          <a:prstGeom prst="rect">
            <a:avLst/>
          </a:prstGeom>
        </p:spPr>
      </p:pic>
      <p:pic>
        <p:nvPicPr>
          <p:cNvPr id="5" name="Resim 4">
            <a:extLst>
              <a:ext uri="{FF2B5EF4-FFF2-40B4-BE49-F238E27FC236}">
                <a16:creationId xmlns:a16="http://schemas.microsoft.com/office/drawing/2014/main" xmlns="" id="{908C71D7-3E2F-001A-4BE5-7371C9995D0B}"/>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663306" y="5933642"/>
            <a:ext cx="2528693" cy="983991"/>
          </a:xfrm>
          <a:prstGeom prst="rect">
            <a:avLst/>
          </a:prstGeom>
        </p:spPr>
      </p:pic>
    </p:spTree>
    <p:extLst>
      <p:ext uri="{BB962C8B-B14F-4D97-AF65-F5344CB8AC3E}">
        <p14:creationId xmlns:p14="http://schemas.microsoft.com/office/powerpoint/2010/main" xmlns="" val="73367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6CA7A60-8DF8-4B78-BFE3-B372B90AB9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410FC0E9-A714-2C9C-82D0-B0198B502EB2}"/>
              </a:ext>
            </a:extLst>
          </p:cNvPr>
          <p:cNvSpPr>
            <a:spLocks noGrp="1"/>
          </p:cNvSpPr>
          <p:nvPr>
            <p:ph type="title"/>
          </p:nvPr>
        </p:nvSpPr>
        <p:spPr>
          <a:xfrm>
            <a:off x="755613" y="908925"/>
            <a:ext cx="3723304" cy="4938854"/>
          </a:xfrm>
        </p:spPr>
        <p:txBody>
          <a:bodyPr>
            <a:normAutofit/>
          </a:bodyPr>
          <a:lstStyle/>
          <a:p>
            <a:r>
              <a:rPr lang="tr-TR" sz="3700"/>
              <a:t>Sınıf veya okul içinde görülen olumsuz davranışlar</a:t>
            </a:r>
          </a:p>
        </p:txBody>
      </p:sp>
      <p:cxnSp>
        <p:nvCxnSpPr>
          <p:cNvPr id="23" name="Straight Connector 22">
            <a:extLst>
              <a:ext uri="{FF2B5EF4-FFF2-40B4-BE49-F238E27FC236}">
                <a16:creationId xmlns:a16="http://schemas.microsoft.com/office/drawing/2014/main" xmlns="" id="{4BCE8AF9-FB73-4BD9-BA50-43BF340CB0E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532336" y="0"/>
            <a:ext cx="2086972"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F1CEFB97-33B1-4F90-A6B8-EAA26EEA1E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4519615" y="0"/>
            <a:ext cx="583558"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xmlns="" id="{CE026290-76D7-03E9-11C3-B5B1813E427E}"/>
              </a:ext>
            </a:extLst>
          </p:cNvPr>
          <p:cNvGraphicFramePr>
            <a:graphicFrameLocks noGrp="1"/>
          </p:cNvGraphicFramePr>
          <p:nvPr>
            <p:ph idx="1"/>
            <p:extLst>
              <p:ext uri="{D42A27DB-BD31-4B8C-83A1-F6EECF244321}">
                <p14:modId xmlns:p14="http://schemas.microsoft.com/office/powerpoint/2010/main" xmlns="" val="2628063354"/>
              </p:ext>
            </p:extLst>
          </p:nvPr>
        </p:nvGraphicFramePr>
        <p:xfrm>
          <a:off x="5869682" y="799416"/>
          <a:ext cx="5566706" cy="5179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descr="metin, küçük resim içeren bir resim&#10;&#10;Açıklama otomatik olarak oluşturuldu">
            <a:extLst>
              <a:ext uri="{FF2B5EF4-FFF2-40B4-BE49-F238E27FC236}">
                <a16:creationId xmlns:a16="http://schemas.microsoft.com/office/drawing/2014/main" xmlns="" id="{284EAFA7-615F-D4F0-0C2A-D84D28ABECBA}"/>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972821" y="5933643"/>
            <a:ext cx="2152357" cy="781911"/>
          </a:xfrm>
          <a:prstGeom prst="rect">
            <a:avLst/>
          </a:prstGeom>
        </p:spPr>
      </p:pic>
      <p:pic>
        <p:nvPicPr>
          <p:cNvPr id="6" name="Resim 5">
            <a:extLst>
              <a:ext uri="{FF2B5EF4-FFF2-40B4-BE49-F238E27FC236}">
                <a16:creationId xmlns:a16="http://schemas.microsoft.com/office/drawing/2014/main" xmlns="" id="{A060833A-F200-192D-E3E9-54796267D8E4}"/>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663306" y="5933642"/>
            <a:ext cx="2528693" cy="983991"/>
          </a:xfrm>
          <a:prstGeom prst="rect">
            <a:avLst/>
          </a:prstGeom>
        </p:spPr>
      </p:pic>
    </p:spTree>
    <p:extLst>
      <p:ext uri="{BB962C8B-B14F-4D97-AF65-F5344CB8AC3E}">
        <p14:creationId xmlns:p14="http://schemas.microsoft.com/office/powerpoint/2010/main" xmlns="" val="915215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A6CA7A60-8DF8-4B78-BFE3-B372B90AB9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F37DF2B8-A117-5448-E82B-44B52A92FF3A}"/>
              </a:ext>
            </a:extLst>
          </p:cNvPr>
          <p:cNvSpPr>
            <a:spLocks noGrp="1"/>
          </p:cNvSpPr>
          <p:nvPr>
            <p:ph type="title"/>
          </p:nvPr>
        </p:nvSpPr>
        <p:spPr>
          <a:xfrm>
            <a:off x="755613" y="908925"/>
            <a:ext cx="3723304" cy="4938854"/>
          </a:xfrm>
        </p:spPr>
        <p:txBody>
          <a:bodyPr>
            <a:normAutofit/>
          </a:bodyPr>
          <a:lstStyle/>
          <a:p>
            <a:r>
              <a:rPr lang="tr-TR" sz="3700"/>
              <a:t>Sınıf veya okul içinde görülen olumsuz davranışlar</a:t>
            </a:r>
          </a:p>
        </p:txBody>
      </p:sp>
      <p:cxnSp>
        <p:nvCxnSpPr>
          <p:cNvPr id="22" name="Straight Connector 21">
            <a:extLst>
              <a:ext uri="{FF2B5EF4-FFF2-40B4-BE49-F238E27FC236}">
                <a16:creationId xmlns:a16="http://schemas.microsoft.com/office/drawing/2014/main" xmlns="" id="{4BCE8AF9-FB73-4BD9-BA50-43BF340CB0E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532336" y="0"/>
            <a:ext cx="2086972"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1CEFB97-33B1-4F90-A6B8-EAA26EEA1E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4519615" y="0"/>
            <a:ext cx="583558"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xmlns="" id="{0E5141CF-53CD-B8B3-C380-0AD0315676E9}"/>
              </a:ext>
            </a:extLst>
          </p:cNvPr>
          <p:cNvGraphicFramePr>
            <a:graphicFrameLocks noGrp="1"/>
          </p:cNvGraphicFramePr>
          <p:nvPr>
            <p:ph idx="1"/>
            <p:extLst>
              <p:ext uri="{D42A27DB-BD31-4B8C-83A1-F6EECF244321}">
                <p14:modId xmlns:p14="http://schemas.microsoft.com/office/powerpoint/2010/main" xmlns="" val="498138703"/>
              </p:ext>
            </p:extLst>
          </p:nvPr>
        </p:nvGraphicFramePr>
        <p:xfrm>
          <a:off x="5869682" y="799416"/>
          <a:ext cx="5566706" cy="5179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descr="metin, küçük resim içeren bir resim&#10;&#10;Açıklama otomatik olarak oluşturuldu">
            <a:extLst>
              <a:ext uri="{FF2B5EF4-FFF2-40B4-BE49-F238E27FC236}">
                <a16:creationId xmlns:a16="http://schemas.microsoft.com/office/drawing/2014/main" xmlns="" id="{EA6D866C-2AD9-5067-0FFA-2BEAC0B34A58}"/>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972821" y="5933643"/>
            <a:ext cx="2152357" cy="781911"/>
          </a:xfrm>
          <a:prstGeom prst="rect">
            <a:avLst/>
          </a:prstGeom>
        </p:spPr>
      </p:pic>
      <p:pic>
        <p:nvPicPr>
          <p:cNvPr id="6" name="Resim 5">
            <a:extLst>
              <a:ext uri="{FF2B5EF4-FFF2-40B4-BE49-F238E27FC236}">
                <a16:creationId xmlns:a16="http://schemas.microsoft.com/office/drawing/2014/main" xmlns="" id="{34404D6B-A900-F902-DA84-B2FAD4BE37F1}"/>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663306" y="5933642"/>
            <a:ext cx="2528693" cy="983991"/>
          </a:xfrm>
          <a:prstGeom prst="rect">
            <a:avLst/>
          </a:prstGeom>
        </p:spPr>
      </p:pic>
    </p:spTree>
    <p:extLst>
      <p:ext uri="{BB962C8B-B14F-4D97-AF65-F5344CB8AC3E}">
        <p14:creationId xmlns:p14="http://schemas.microsoft.com/office/powerpoint/2010/main" xmlns="" val="133519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D6309531-94CD-4CF6-AACE-80EC085E0F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DC829807-7791-462F-8C59-969B0EC71A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303F859D-5112-EEC9-AF92-22EF8191AB6C}"/>
              </a:ext>
            </a:extLst>
          </p:cNvPr>
          <p:cNvSpPr>
            <a:spLocks noGrp="1"/>
          </p:cNvSpPr>
          <p:nvPr>
            <p:ph type="title"/>
          </p:nvPr>
        </p:nvSpPr>
        <p:spPr>
          <a:xfrm>
            <a:off x="5230906" y="533401"/>
            <a:ext cx="6427694" cy="1111254"/>
          </a:xfrm>
        </p:spPr>
        <p:txBody>
          <a:bodyPr>
            <a:normAutofit/>
          </a:bodyPr>
          <a:lstStyle/>
          <a:p>
            <a:pPr algn="r"/>
            <a:r>
              <a:rPr lang="tr-TR" sz="3200" dirty="0"/>
              <a:t>Neler yapılabilir?</a:t>
            </a:r>
          </a:p>
        </p:txBody>
      </p:sp>
      <p:sp>
        <p:nvSpPr>
          <p:cNvPr id="3" name="İçerik Yer Tutucusu 2">
            <a:extLst>
              <a:ext uri="{FF2B5EF4-FFF2-40B4-BE49-F238E27FC236}">
                <a16:creationId xmlns:a16="http://schemas.microsoft.com/office/drawing/2014/main" xmlns="" id="{0A123AA6-4143-B2A5-96F0-B8B893A75083}"/>
              </a:ext>
            </a:extLst>
          </p:cNvPr>
          <p:cNvSpPr>
            <a:spLocks noGrp="1"/>
          </p:cNvSpPr>
          <p:nvPr>
            <p:ph idx="1"/>
          </p:nvPr>
        </p:nvSpPr>
        <p:spPr>
          <a:xfrm>
            <a:off x="5049839" y="1754841"/>
            <a:ext cx="6481170" cy="4569758"/>
          </a:xfrm>
        </p:spPr>
        <p:txBody>
          <a:bodyPr anchor="ctr">
            <a:normAutofit lnSpcReduction="10000"/>
          </a:bodyPr>
          <a:lstStyle/>
          <a:p>
            <a:pPr>
              <a:lnSpc>
                <a:spcPct val="90000"/>
              </a:lnSpc>
              <a:buFont typeface="Wingdings" pitchFamily="2" charset="2"/>
              <a:buChar char="ü"/>
            </a:pPr>
            <a:r>
              <a:rPr lang="tr-TR" sz="1800" dirty="0"/>
              <a:t>Davranış ilke ve stratejilerinin uygulanması, sınıfta her zaman karşılaşılabilen sorunların üstesinden gelmede yararlanılabilecek belirgin ve pratik stratejiler sunmaktadır. </a:t>
            </a:r>
          </a:p>
          <a:p>
            <a:pPr>
              <a:lnSpc>
                <a:spcPct val="90000"/>
              </a:lnSpc>
              <a:buFont typeface="Wingdings" pitchFamily="2" charset="2"/>
              <a:buChar char="ü"/>
            </a:pPr>
            <a:r>
              <a:rPr lang="tr-TR" sz="1800" dirty="0"/>
              <a:t>Öğretmenlerin bu stratejilerden bazılarını ya da tümünü zaman zaman kullanıyor olmaları olasıdır. Öğretmenler bu ilke ve stratejileri sistemli ve kararlı olmayan şekilde kullanmaları nedeniyle etkililiklerini azaltabilirler. </a:t>
            </a:r>
          </a:p>
          <a:p>
            <a:pPr>
              <a:lnSpc>
                <a:spcPct val="90000"/>
              </a:lnSpc>
              <a:buFont typeface="Wingdings" pitchFamily="2" charset="2"/>
              <a:buChar char="ü"/>
            </a:pPr>
            <a:r>
              <a:rPr lang="tr-TR" sz="1800" dirty="0"/>
              <a:t>Davranış değiştirme ilkelerini sistemli şekilde uygulamaya başladıklarında ise, öğretmenler sınıf içinde oluşan öğrenci sorunlarının üstesinden uzmanlara başvurmadan gelebilirler. Ayrıca, olası davranış sorunlarını önleyebilirler. </a:t>
            </a:r>
          </a:p>
          <a:p>
            <a:pPr>
              <a:lnSpc>
                <a:spcPct val="90000"/>
              </a:lnSpc>
              <a:buFont typeface="Wingdings" pitchFamily="2" charset="2"/>
              <a:buChar char="ü"/>
            </a:pPr>
            <a:r>
              <a:rPr lang="tr-TR" sz="1800" dirty="0"/>
              <a:t>Öğretmenin sınıf içinde öğrenci davranışlarını başarıyla yönetebilmesi için öncelikle, insan ve davranış konusunu iyi bilmesi gerekmektedir. </a:t>
            </a:r>
          </a:p>
          <a:p>
            <a:pPr>
              <a:lnSpc>
                <a:spcPct val="90000"/>
              </a:lnSpc>
              <a:buFont typeface="Wingdings" pitchFamily="2" charset="2"/>
              <a:buChar char="ü"/>
            </a:pPr>
            <a:r>
              <a:rPr lang="tr-TR" sz="1800" dirty="0"/>
              <a:t>Öğretmenin öğrencilere olan tavırları olumsuz ise bu durum öğrencileri doğrudan etkiler ve onları olumsuz davranışlara yönlendirebilir</a:t>
            </a:r>
          </a:p>
          <a:p>
            <a:pPr>
              <a:lnSpc>
                <a:spcPct val="90000"/>
              </a:lnSpc>
            </a:pPr>
            <a:endParaRPr lang="tr-TR" sz="1800" dirty="0"/>
          </a:p>
        </p:txBody>
      </p:sp>
      <p:pic>
        <p:nvPicPr>
          <p:cNvPr id="5" name="Picture 4" descr="Farklı kapak renkleri olan kitapların en üst görünümü">
            <a:extLst>
              <a:ext uri="{FF2B5EF4-FFF2-40B4-BE49-F238E27FC236}">
                <a16:creationId xmlns:a16="http://schemas.microsoft.com/office/drawing/2014/main" xmlns="" id="{1763C5E3-9E1D-7329-E523-E4E37A81E41A}"/>
              </a:ext>
            </a:extLst>
          </p:cNvPr>
          <p:cNvPicPr>
            <a:picLocks noChangeAspect="1"/>
          </p:cNvPicPr>
          <p:nvPr/>
        </p:nvPicPr>
        <p:blipFill rotWithShape="1">
          <a:blip r:embed="rId2"/>
          <a:srcRect l="9770" r="16596"/>
          <a:stretch/>
        </p:blipFill>
        <p:spPr>
          <a:xfrm>
            <a:off x="20" y="2"/>
            <a:ext cx="5049819" cy="6857998"/>
          </a:xfrm>
          <a:custGeom>
            <a:avLst/>
            <a:gdLst/>
            <a:ahLst/>
            <a:cxnLst/>
            <a:rect l="l" t="t" r="r" b="b"/>
            <a:pathLst>
              <a:path w="5049839" h="6857998">
                <a:moveTo>
                  <a:pt x="0" y="0"/>
                </a:moveTo>
                <a:lnTo>
                  <a:pt x="5049839" y="1331"/>
                </a:lnTo>
                <a:lnTo>
                  <a:pt x="3110749" y="6857998"/>
                </a:lnTo>
                <a:lnTo>
                  <a:pt x="0" y="6857998"/>
                </a:lnTo>
                <a:close/>
              </a:path>
            </a:pathLst>
          </a:custGeom>
        </p:spPr>
      </p:pic>
      <p:cxnSp>
        <p:nvCxnSpPr>
          <p:cNvPr id="20" name="Straight Connector 19">
            <a:extLst>
              <a:ext uri="{FF2B5EF4-FFF2-40B4-BE49-F238E27FC236}">
                <a16:creationId xmlns:a16="http://schemas.microsoft.com/office/drawing/2014/main" xmlns="" id="{F75BF611-D2A5-4454-8C47-95B0BC42284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3845859" y="0"/>
            <a:ext cx="699247" cy="685734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DC2312DA-BDBD-40EE-84AB-53293C1CDE0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210" y="5788959"/>
            <a:ext cx="7396312" cy="106904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Resim 3" descr="metin, küçük resim içeren bir resim&#10;&#10;Açıklama otomatik olarak oluşturuldu">
            <a:extLst>
              <a:ext uri="{FF2B5EF4-FFF2-40B4-BE49-F238E27FC236}">
                <a16:creationId xmlns:a16="http://schemas.microsoft.com/office/drawing/2014/main" xmlns="" id="{B9434B8A-D415-6CC2-7F76-2A7CE5F4670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72821" y="5933643"/>
            <a:ext cx="2152357" cy="781911"/>
          </a:xfrm>
          <a:prstGeom prst="rect">
            <a:avLst/>
          </a:prstGeom>
        </p:spPr>
      </p:pic>
      <p:pic>
        <p:nvPicPr>
          <p:cNvPr id="7" name="Resim 6">
            <a:extLst>
              <a:ext uri="{FF2B5EF4-FFF2-40B4-BE49-F238E27FC236}">
                <a16:creationId xmlns:a16="http://schemas.microsoft.com/office/drawing/2014/main" xmlns="" id="{87511242-7702-41EE-B5F6-202D95FA225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663306" y="5933642"/>
            <a:ext cx="2528693" cy="983991"/>
          </a:xfrm>
          <a:prstGeom prst="rect">
            <a:avLst/>
          </a:prstGeom>
        </p:spPr>
      </p:pic>
    </p:spTree>
    <p:extLst>
      <p:ext uri="{BB962C8B-B14F-4D97-AF65-F5344CB8AC3E}">
        <p14:creationId xmlns:p14="http://schemas.microsoft.com/office/powerpoint/2010/main" xmlns="" val="1628007558"/>
      </p:ext>
    </p:extLst>
  </p:cSld>
  <p:clrMapOvr>
    <a:masterClrMapping/>
  </p:clrMapOvr>
</p:sld>
</file>

<file path=ppt/theme/theme1.xml><?xml version="1.0" encoding="utf-8"?>
<a:theme xmlns:a="http://schemas.openxmlformats.org/drawingml/2006/main" name="AngleLinesVTI">
  <a:themeElements>
    <a:clrScheme name="AnalogousFromLightSeedLeftStep">
      <a:dk1>
        <a:srgbClr val="000000"/>
      </a:dk1>
      <a:lt1>
        <a:srgbClr val="FFFFFF"/>
      </a:lt1>
      <a:dk2>
        <a:srgbClr val="312441"/>
      </a:dk2>
      <a:lt2>
        <a:srgbClr val="E2E8E6"/>
      </a:lt2>
      <a:accent1>
        <a:srgbClr val="EE6E96"/>
      </a:accent1>
      <a:accent2>
        <a:srgbClr val="EB4EC0"/>
      </a:accent2>
      <a:accent3>
        <a:srgbClr val="DC6EEE"/>
      </a:accent3>
      <a:accent4>
        <a:srgbClr val="924EEB"/>
      </a:accent4>
      <a:accent5>
        <a:srgbClr val="716EEE"/>
      </a:accent5>
      <a:accent6>
        <a:srgbClr val="4E8CEB"/>
      </a:accent6>
      <a:hlink>
        <a:srgbClr val="568F7D"/>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emplate>Wisp</Template>
  <TotalTime>4558</TotalTime>
  <Words>1017</Words>
  <Application>Microsoft Office PowerPoint</Application>
  <PresentationFormat>Özel</PresentationFormat>
  <Paragraphs>72</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AngleLinesVTI</vt:lpstr>
      <vt:lpstr>Çocuklarda olumlu davranış geliştirme</vt:lpstr>
      <vt:lpstr>EĞİTİM ORTAMLARINDA ÖĞRENCİ DAVRANIŞLARI</vt:lpstr>
      <vt:lpstr>İSTENEN VE İSTENMEYEN DAVRANIŞ</vt:lpstr>
      <vt:lpstr>İSTENEN VE İSTENMEYEN DAVRANIŞ</vt:lpstr>
      <vt:lpstr>İSTENEN VE İSTENMEYEN DAVRANIŞ</vt:lpstr>
      <vt:lpstr>OLUMSUZ DAVRANIŞIN ÖLÇÜTLERİ</vt:lpstr>
      <vt:lpstr>Sınıf veya okul içinde görülen olumsuz davranışlar</vt:lpstr>
      <vt:lpstr>Sınıf veya okul içinde görülen olumsuz davranışlar</vt:lpstr>
      <vt:lpstr>Neler yapılabilir?</vt:lpstr>
      <vt:lpstr>Neler yapılabilir?</vt:lpstr>
      <vt:lpstr>Neler yapılabilir?</vt:lpstr>
      <vt:lpstr>Neler yapılabilir?</vt:lpstr>
      <vt:lpstr>Sınıf kuralları belirlenirken;</vt:lpstr>
      <vt:lpstr>Neler yapılabilir?</vt:lpstr>
      <vt:lpstr>Neler yapılabilir?</vt:lpstr>
      <vt:lpstr>Slayt 16</vt:lpstr>
      <vt:lpstr>Teşekkürler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olumlu davranış geliştirme</dc:title>
  <dc:creator>Mihriban Şahin</dc:creator>
  <cp:lastModifiedBy>acer</cp:lastModifiedBy>
  <cp:revision>3</cp:revision>
  <dcterms:created xsi:type="dcterms:W3CDTF">2022-08-18T20:45:57Z</dcterms:created>
  <dcterms:modified xsi:type="dcterms:W3CDTF">2022-09-20T06:38:44Z</dcterms:modified>
</cp:coreProperties>
</file>