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matic SC Bold" panose="020B0604020202020204" charset="-79"/>
      <p:regular r:id="rId9"/>
    </p:embeddedFont>
    <p:embeddedFont>
      <p:font typeface="Muli Bold" panose="020B0604020202020204" charset="-94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uli Regular" panose="020B0604020202020204" charset="-94"/>
      <p:regular r:id="rId15"/>
    </p:embeddedFont>
    <p:embeddedFont>
      <p:font typeface="Muli Bold Bold" panose="020B0604020202020204" charset="-94"/>
      <p:regular r:id="rId16"/>
    </p:embeddedFont>
    <p:embeddedFont>
      <p:font typeface="Muli Regular Bold" panose="020B0604020202020204" charset="-9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11.png"/><Relationship Id="rId26" Type="http://schemas.openxmlformats.org/officeDocument/2006/relationships/image" Target="../media/image14.svg"/><Relationship Id="rId3" Type="http://schemas.openxmlformats.org/officeDocument/2006/relationships/image" Target="../media/image2.svg"/><Relationship Id="rId21" Type="http://schemas.openxmlformats.org/officeDocument/2006/relationships/image" Target="../media/image14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7.pn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0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7.svg"/><Relationship Id="rId10" Type="http://schemas.openxmlformats.org/officeDocument/2006/relationships/image" Target="../media/image6.svg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24.svg"/><Relationship Id="rId15" Type="http://schemas.openxmlformats.org/officeDocument/2006/relationships/image" Target="../media/image30.svg"/><Relationship Id="rId10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6.sv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5.png"/><Relationship Id="rId18" Type="http://schemas.openxmlformats.org/officeDocument/2006/relationships/image" Target="../media/image38.png"/><Relationship Id="rId3" Type="http://schemas.openxmlformats.org/officeDocument/2006/relationships/image" Target="../media/image32.svg"/><Relationship Id="rId21" Type="http://schemas.openxmlformats.org/officeDocument/2006/relationships/image" Target="../media/image40.png"/><Relationship Id="rId7" Type="http://schemas.openxmlformats.org/officeDocument/2006/relationships/image" Target="../media/image32.png"/><Relationship Id="rId12" Type="http://schemas.openxmlformats.org/officeDocument/2006/relationships/image" Target="../media/image38.svg"/><Relationship Id="rId17" Type="http://schemas.openxmlformats.org/officeDocument/2006/relationships/image" Target="../media/image37.png"/><Relationship Id="rId2" Type="http://schemas.openxmlformats.org/officeDocument/2006/relationships/image" Target="../media/image30.png"/><Relationship Id="rId16" Type="http://schemas.openxmlformats.org/officeDocument/2006/relationships/image" Target="../media/image42.sv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5" Type="http://schemas.openxmlformats.org/officeDocument/2006/relationships/image" Target="../media/image36.png"/><Relationship Id="rId10" Type="http://schemas.openxmlformats.org/officeDocument/2006/relationships/image" Target="../media/image36.svg"/><Relationship Id="rId19" Type="http://schemas.openxmlformats.org/officeDocument/2006/relationships/image" Target="../media/image44.svg"/><Relationship Id="rId4" Type="http://schemas.openxmlformats.org/officeDocument/2006/relationships/image" Target="../media/image31.png"/><Relationship Id="rId9" Type="http://schemas.openxmlformats.org/officeDocument/2006/relationships/image" Target="../media/image33.png"/><Relationship Id="rId14" Type="http://schemas.openxmlformats.org/officeDocument/2006/relationships/image" Target="../media/image40.svg"/><Relationship Id="rId2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2.png"/><Relationship Id="rId17" Type="http://schemas.openxmlformats.org/officeDocument/2006/relationships/image" Target="../media/image30.svg"/><Relationship Id="rId2" Type="http://schemas.openxmlformats.org/officeDocument/2006/relationships/image" Target="../media/image24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.svg"/><Relationship Id="rId5" Type="http://schemas.openxmlformats.org/officeDocument/2006/relationships/image" Target="../media/image24.svg"/><Relationship Id="rId15" Type="http://schemas.openxmlformats.org/officeDocument/2006/relationships/image" Target="../media/image28.svg"/><Relationship Id="rId10" Type="http://schemas.openxmlformats.org/officeDocument/2006/relationships/image" Target="../media/image11.png"/><Relationship Id="rId4" Type="http://schemas.openxmlformats.org/officeDocument/2006/relationships/image" Target="../media/image25.png"/><Relationship Id="rId9" Type="http://schemas.openxmlformats.org/officeDocument/2006/relationships/image" Target="../media/image49.sv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svg"/><Relationship Id="rId18" Type="http://schemas.openxmlformats.org/officeDocument/2006/relationships/image" Target="../media/image51.png"/><Relationship Id="rId26" Type="http://schemas.openxmlformats.org/officeDocument/2006/relationships/image" Target="../media/image55.png"/><Relationship Id="rId39" Type="http://schemas.openxmlformats.org/officeDocument/2006/relationships/image" Target="../media/image75.svg"/><Relationship Id="rId21" Type="http://schemas.openxmlformats.org/officeDocument/2006/relationships/image" Target="../media/image57.svg"/><Relationship Id="rId34" Type="http://schemas.openxmlformats.org/officeDocument/2006/relationships/image" Target="../media/image59.png"/><Relationship Id="rId42" Type="http://schemas.openxmlformats.org/officeDocument/2006/relationships/image" Target="../media/image63.png"/><Relationship Id="rId47" Type="http://schemas.openxmlformats.org/officeDocument/2006/relationships/image" Target="../media/image83.svg"/><Relationship Id="rId50" Type="http://schemas.openxmlformats.org/officeDocument/2006/relationships/image" Target="../media/image67.png"/><Relationship Id="rId55" Type="http://schemas.openxmlformats.org/officeDocument/2006/relationships/image" Target="../media/image91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6" Type="http://schemas.openxmlformats.org/officeDocument/2006/relationships/image" Target="../media/image50.png"/><Relationship Id="rId29" Type="http://schemas.openxmlformats.org/officeDocument/2006/relationships/image" Target="../media/image65.svg"/><Relationship Id="rId11" Type="http://schemas.openxmlformats.org/officeDocument/2006/relationships/image" Target="../media/image14.svg"/><Relationship Id="rId24" Type="http://schemas.openxmlformats.org/officeDocument/2006/relationships/image" Target="../media/image54.png"/><Relationship Id="rId32" Type="http://schemas.openxmlformats.org/officeDocument/2006/relationships/image" Target="../media/image58.png"/><Relationship Id="rId37" Type="http://schemas.openxmlformats.org/officeDocument/2006/relationships/image" Target="../media/image73.svg"/><Relationship Id="rId40" Type="http://schemas.openxmlformats.org/officeDocument/2006/relationships/image" Target="../media/image62.png"/><Relationship Id="rId45" Type="http://schemas.openxmlformats.org/officeDocument/2006/relationships/image" Target="../media/image81.svg"/><Relationship Id="rId53" Type="http://schemas.openxmlformats.org/officeDocument/2006/relationships/image" Target="../media/image89.svg"/><Relationship Id="rId58" Type="http://schemas.openxmlformats.org/officeDocument/2006/relationships/image" Target="../media/image22.png"/><Relationship Id="rId5" Type="http://schemas.openxmlformats.org/officeDocument/2006/relationships/image" Target="../media/image12.svg"/><Relationship Id="rId19" Type="http://schemas.openxmlformats.org/officeDocument/2006/relationships/image" Target="../media/image55.svg"/><Relationship Id="rId4" Type="http://schemas.openxmlformats.org/officeDocument/2006/relationships/image" Target="../media/image45.png"/><Relationship Id="rId9" Type="http://schemas.openxmlformats.org/officeDocument/2006/relationships/image" Target="../media/image51.svg"/><Relationship Id="rId14" Type="http://schemas.openxmlformats.org/officeDocument/2006/relationships/image" Target="../media/image49.png"/><Relationship Id="rId22" Type="http://schemas.openxmlformats.org/officeDocument/2006/relationships/image" Target="../media/image53.png"/><Relationship Id="rId27" Type="http://schemas.openxmlformats.org/officeDocument/2006/relationships/image" Target="../media/image63.svg"/><Relationship Id="rId30" Type="http://schemas.openxmlformats.org/officeDocument/2006/relationships/image" Target="../media/image57.png"/><Relationship Id="rId35" Type="http://schemas.openxmlformats.org/officeDocument/2006/relationships/image" Target="../media/image71.svg"/><Relationship Id="rId43" Type="http://schemas.openxmlformats.org/officeDocument/2006/relationships/image" Target="../media/image79.svg"/><Relationship Id="rId48" Type="http://schemas.openxmlformats.org/officeDocument/2006/relationships/image" Target="../media/image66.png"/><Relationship Id="rId56" Type="http://schemas.openxmlformats.org/officeDocument/2006/relationships/image" Target="../media/image70.png"/><Relationship Id="rId8" Type="http://schemas.openxmlformats.org/officeDocument/2006/relationships/image" Target="../media/image47.png"/><Relationship Id="rId51" Type="http://schemas.openxmlformats.org/officeDocument/2006/relationships/image" Target="../media/image87.svg"/><Relationship Id="rId3" Type="http://schemas.openxmlformats.org/officeDocument/2006/relationships/image" Target="../media/image4.svg"/><Relationship Id="rId12" Type="http://schemas.openxmlformats.org/officeDocument/2006/relationships/image" Target="../media/image48.png"/><Relationship Id="rId17" Type="http://schemas.openxmlformats.org/officeDocument/2006/relationships/image" Target="../media/image6.svg"/><Relationship Id="rId25" Type="http://schemas.openxmlformats.org/officeDocument/2006/relationships/image" Target="../media/image61.svg"/><Relationship Id="rId33" Type="http://schemas.openxmlformats.org/officeDocument/2006/relationships/image" Target="../media/image69.svg"/><Relationship Id="rId38" Type="http://schemas.openxmlformats.org/officeDocument/2006/relationships/image" Target="../media/image61.png"/><Relationship Id="rId46" Type="http://schemas.openxmlformats.org/officeDocument/2006/relationships/image" Target="../media/image65.png"/><Relationship Id="rId59" Type="http://schemas.openxmlformats.org/officeDocument/2006/relationships/image" Target="../media/image19.svg"/><Relationship Id="rId20" Type="http://schemas.openxmlformats.org/officeDocument/2006/relationships/image" Target="../media/image52.png"/><Relationship Id="rId41" Type="http://schemas.openxmlformats.org/officeDocument/2006/relationships/image" Target="../media/image77.svg"/><Relationship Id="rId54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5" Type="http://schemas.openxmlformats.org/officeDocument/2006/relationships/image" Target="../media/image8.svg"/><Relationship Id="rId23" Type="http://schemas.openxmlformats.org/officeDocument/2006/relationships/image" Target="../media/image59.svg"/><Relationship Id="rId28" Type="http://schemas.openxmlformats.org/officeDocument/2006/relationships/image" Target="../media/image56.png"/><Relationship Id="rId36" Type="http://schemas.openxmlformats.org/officeDocument/2006/relationships/image" Target="../media/image60.png"/><Relationship Id="rId49" Type="http://schemas.openxmlformats.org/officeDocument/2006/relationships/image" Target="../media/image85.svg"/><Relationship Id="rId57" Type="http://schemas.openxmlformats.org/officeDocument/2006/relationships/image" Target="../media/image93.svg"/><Relationship Id="rId10" Type="http://schemas.openxmlformats.org/officeDocument/2006/relationships/image" Target="../media/image18.png"/><Relationship Id="rId31" Type="http://schemas.openxmlformats.org/officeDocument/2006/relationships/image" Target="../media/image67.svg"/><Relationship Id="rId44" Type="http://schemas.openxmlformats.org/officeDocument/2006/relationships/image" Target="../media/image64.png"/><Relationship Id="rId52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3738">
            <a:off x="6309075" y="5982538"/>
            <a:ext cx="6435387" cy="1287077"/>
          </a:xfrm>
          <a:custGeom>
            <a:avLst/>
            <a:gdLst/>
            <a:ahLst/>
            <a:cxnLst/>
            <a:rect l="l" t="t" r="r" b="b"/>
            <a:pathLst>
              <a:path w="6435387" h="1287077">
                <a:moveTo>
                  <a:pt x="0" y="0"/>
                </a:moveTo>
                <a:lnTo>
                  <a:pt x="6435387" y="0"/>
                </a:lnTo>
                <a:lnTo>
                  <a:pt x="6435387" y="1287078"/>
                </a:lnTo>
                <a:lnTo>
                  <a:pt x="0" y="1287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97725">
            <a:off x="4019514" y="3326278"/>
            <a:ext cx="10254876" cy="3244270"/>
          </a:xfrm>
          <a:custGeom>
            <a:avLst/>
            <a:gdLst/>
            <a:ahLst/>
            <a:cxnLst/>
            <a:rect l="l" t="t" r="r" b="b"/>
            <a:pathLst>
              <a:path w="10254876" h="3244270">
                <a:moveTo>
                  <a:pt x="0" y="0"/>
                </a:moveTo>
                <a:lnTo>
                  <a:pt x="10254876" y="0"/>
                </a:lnTo>
                <a:lnTo>
                  <a:pt x="10254876" y="3244270"/>
                </a:lnTo>
                <a:lnTo>
                  <a:pt x="0" y="3244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084657">
            <a:off x="3627756" y="1869066"/>
            <a:ext cx="541332" cy="519679"/>
          </a:xfrm>
          <a:custGeom>
            <a:avLst/>
            <a:gdLst/>
            <a:ahLst/>
            <a:cxnLst/>
            <a:rect l="l" t="t" r="r" b="b"/>
            <a:pathLst>
              <a:path w="541332" h="519679">
                <a:moveTo>
                  <a:pt x="0" y="0"/>
                </a:moveTo>
                <a:lnTo>
                  <a:pt x="541332" y="0"/>
                </a:lnTo>
                <a:lnTo>
                  <a:pt x="541332" y="519678"/>
                </a:lnTo>
                <a:lnTo>
                  <a:pt x="0" y="51967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460983">
            <a:off x="691221" y="62972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159206">
            <a:off x="2754259" y="4340976"/>
            <a:ext cx="662036" cy="1122094"/>
          </a:xfrm>
          <a:custGeom>
            <a:avLst/>
            <a:gdLst/>
            <a:ahLst/>
            <a:cxnLst/>
            <a:rect l="l" t="t" r="r" b="b"/>
            <a:pathLst>
              <a:path w="662036" h="1122094">
                <a:moveTo>
                  <a:pt x="0" y="0"/>
                </a:moveTo>
                <a:lnTo>
                  <a:pt x="662036" y="0"/>
                </a:lnTo>
                <a:lnTo>
                  <a:pt x="662036" y="1122095"/>
                </a:lnTo>
                <a:lnTo>
                  <a:pt x="0" y="1122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86684" y="8801590"/>
            <a:ext cx="758759" cy="837986"/>
          </a:xfrm>
          <a:custGeom>
            <a:avLst/>
            <a:gdLst/>
            <a:ahLst/>
            <a:cxnLst/>
            <a:rect l="l" t="t" r="r" b="b"/>
            <a:pathLst>
              <a:path w="758759" h="837986">
                <a:moveTo>
                  <a:pt x="0" y="0"/>
                </a:moveTo>
                <a:lnTo>
                  <a:pt x="758758" y="0"/>
                </a:lnTo>
                <a:lnTo>
                  <a:pt x="758758" y="837986"/>
                </a:lnTo>
                <a:lnTo>
                  <a:pt x="0" y="837986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810274">
            <a:off x="15575808" y="739774"/>
            <a:ext cx="1675438" cy="2107469"/>
          </a:xfrm>
          <a:custGeom>
            <a:avLst/>
            <a:gdLst/>
            <a:ahLst/>
            <a:cxnLst/>
            <a:rect l="l" t="t" r="r" b="b"/>
            <a:pathLst>
              <a:path w="1675438" h="2107469">
                <a:moveTo>
                  <a:pt x="0" y="0"/>
                </a:moveTo>
                <a:lnTo>
                  <a:pt x="1675438" y="0"/>
                </a:lnTo>
                <a:lnTo>
                  <a:pt x="1675438" y="2107469"/>
                </a:lnTo>
                <a:lnTo>
                  <a:pt x="0" y="2107469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22455">
            <a:off x="887331" y="3945578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6"/>
                </a:lnTo>
                <a:lnTo>
                  <a:pt x="0" y="488686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43703">
            <a:off x="5647379" y="2588872"/>
            <a:ext cx="437368" cy="419873"/>
          </a:xfrm>
          <a:custGeom>
            <a:avLst/>
            <a:gdLst/>
            <a:ahLst/>
            <a:cxnLst/>
            <a:rect l="l" t="t" r="r" b="b"/>
            <a:pathLst>
              <a:path w="437368" h="419873">
                <a:moveTo>
                  <a:pt x="0" y="0"/>
                </a:moveTo>
                <a:lnTo>
                  <a:pt x="437368" y="0"/>
                </a:lnTo>
                <a:lnTo>
                  <a:pt x="437368" y="419873"/>
                </a:lnTo>
                <a:lnTo>
                  <a:pt x="0" y="419873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851397">
            <a:off x="9650942" y="507545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019461">
            <a:off x="13288030" y="1319249"/>
            <a:ext cx="516571" cy="495908"/>
          </a:xfrm>
          <a:custGeom>
            <a:avLst/>
            <a:gdLst/>
            <a:ahLst/>
            <a:cxnLst/>
            <a:rect l="l" t="t" r="r" b="b"/>
            <a:pathLst>
              <a:path w="516571" h="495908">
                <a:moveTo>
                  <a:pt x="0" y="0"/>
                </a:moveTo>
                <a:lnTo>
                  <a:pt x="516571" y="0"/>
                </a:lnTo>
                <a:lnTo>
                  <a:pt x="516571" y="495908"/>
                </a:lnTo>
                <a:lnTo>
                  <a:pt x="0" y="495908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6383107">
            <a:off x="16927791" y="5017806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5" y="0"/>
                </a:lnTo>
                <a:lnTo>
                  <a:pt x="513645" y="493099"/>
                </a:lnTo>
                <a:lnTo>
                  <a:pt x="0" y="493099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756806">
            <a:off x="15020060" y="9178423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3" y="0"/>
                </a:lnTo>
                <a:lnTo>
                  <a:pt x="424393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915872">
            <a:off x="14407882" y="6383025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3" y="0"/>
                </a:lnTo>
                <a:lnTo>
                  <a:pt x="424393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756806">
            <a:off x="4370054" y="6815024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3" y="0"/>
                </a:lnTo>
                <a:lnTo>
                  <a:pt x="424393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345741">
            <a:off x="12100836" y="8176526"/>
            <a:ext cx="511678" cy="867251"/>
          </a:xfrm>
          <a:custGeom>
            <a:avLst/>
            <a:gdLst/>
            <a:ahLst/>
            <a:cxnLst/>
            <a:rect l="l" t="t" r="r" b="b"/>
            <a:pathLst>
              <a:path w="511678" h="867251">
                <a:moveTo>
                  <a:pt x="0" y="0"/>
                </a:moveTo>
                <a:lnTo>
                  <a:pt x="511678" y="0"/>
                </a:lnTo>
                <a:lnTo>
                  <a:pt x="511678" y="867252"/>
                </a:lnTo>
                <a:lnTo>
                  <a:pt x="0" y="867252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800043">
            <a:off x="11671035" y="347808"/>
            <a:ext cx="567418" cy="626667"/>
          </a:xfrm>
          <a:custGeom>
            <a:avLst/>
            <a:gdLst/>
            <a:ahLst/>
            <a:cxnLst/>
            <a:rect l="l" t="t" r="r" b="b"/>
            <a:pathLst>
              <a:path w="567418" h="626667">
                <a:moveTo>
                  <a:pt x="0" y="0"/>
                </a:moveTo>
                <a:lnTo>
                  <a:pt x="567419" y="0"/>
                </a:lnTo>
                <a:lnTo>
                  <a:pt x="567419" y="626667"/>
                </a:lnTo>
                <a:lnTo>
                  <a:pt x="0" y="626667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0154087">
            <a:off x="15305381" y="3449328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49" y="0"/>
                </a:lnTo>
                <a:lnTo>
                  <a:pt x="489149" y="829067"/>
                </a:lnTo>
                <a:lnTo>
                  <a:pt x="0" y="829067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669974">
            <a:off x="6165299" y="822791"/>
            <a:ext cx="530353" cy="898904"/>
          </a:xfrm>
          <a:custGeom>
            <a:avLst/>
            <a:gdLst/>
            <a:ahLst/>
            <a:cxnLst/>
            <a:rect l="l" t="t" r="r" b="b"/>
            <a:pathLst>
              <a:path w="530353" h="898904">
                <a:moveTo>
                  <a:pt x="0" y="0"/>
                </a:moveTo>
                <a:lnTo>
                  <a:pt x="530353" y="0"/>
                </a:lnTo>
                <a:lnTo>
                  <a:pt x="530353" y="898904"/>
                </a:lnTo>
                <a:lnTo>
                  <a:pt x="0" y="898904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839255">
            <a:off x="8938249" y="9486280"/>
            <a:ext cx="554415" cy="532238"/>
          </a:xfrm>
          <a:custGeom>
            <a:avLst/>
            <a:gdLst/>
            <a:ahLst/>
            <a:cxnLst/>
            <a:rect l="l" t="t" r="r" b="b"/>
            <a:pathLst>
              <a:path w="554415" h="532238">
                <a:moveTo>
                  <a:pt x="0" y="0"/>
                </a:moveTo>
                <a:lnTo>
                  <a:pt x="554415" y="0"/>
                </a:lnTo>
                <a:lnTo>
                  <a:pt x="554415" y="532238"/>
                </a:lnTo>
                <a:lnTo>
                  <a:pt x="0" y="532238"/>
                </a:lnTo>
                <a:lnTo>
                  <a:pt x="0" y="0"/>
                </a:lnTo>
                <a:close/>
              </a:path>
            </a:pathLst>
          </a:custGeom>
          <a:blipFill>
            <a:blip r:embed="rId24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693431">
            <a:off x="1252195" y="916550"/>
            <a:ext cx="826577" cy="1185137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7"/>
                </a:lnTo>
                <a:lnTo>
                  <a:pt x="0" y="1185137"/>
                </a:lnTo>
                <a:lnTo>
                  <a:pt x="0" y="0"/>
                </a:lnTo>
                <a:close/>
              </a:path>
            </a:pathLst>
          </a:custGeom>
          <a:blipFill>
            <a:blip r:embed="rId25" cstate="print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2011406">
            <a:off x="11193921" y="1748476"/>
            <a:ext cx="716911" cy="1027900"/>
          </a:xfrm>
          <a:custGeom>
            <a:avLst/>
            <a:gdLst/>
            <a:ahLst/>
            <a:cxnLst/>
            <a:rect l="l" t="t" r="r" b="b"/>
            <a:pathLst>
              <a:path w="716911" h="1027900">
                <a:moveTo>
                  <a:pt x="0" y="0"/>
                </a:moveTo>
                <a:lnTo>
                  <a:pt x="716911" y="0"/>
                </a:lnTo>
                <a:lnTo>
                  <a:pt x="716911" y="1027900"/>
                </a:lnTo>
                <a:lnTo>
                  <a:pt x="0" y="1027900"/>
                </a:lnTo>
                <a:lnTo>
                  <a:pt x="0" y="0"/>
                </a:lnTo>
                <a:close/>
              </a:path>
            </a:pathLst>
          </a:custGeom>
          <a:blipFill>
            <a:blip r:embed="rId27" cstate="print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419102">
            <a:off x="16011837" y="6705132"/>
            <a:ext cx="927423" cy="1329729"/>
          </a:xfrm>
          <a:custGeom>
            <a:avLst/>
            <a:gdLst/>
            <a:ahLst/>
            <a:cxnLst/>
            <a:rect l="l" t="t" r="r" b="b"/>
            <a:pathLst>
              <a:path w="927423" h="1329729">
                <a:moveTo>
                  <a:pt x="0" y="0"/>
                </a:moveTo>
                <a:lnTo>
                  <a:pt x="927422" y="0"/>
                </a:lnTo>
                <a:lnTo>
                  <a:pt x="927422" y="1329729"/>
                </a:lnTo>
                <a:lnTo>
                  <a:pt x="0" y="1329729"/>
                </a:lnTo>
                <a:lnTo>
                  <a:pt x="0" y="0"/>
                </a:lnTo>
                <a:close/>
              </a:path>
            </a:pathLst>
          </a:custGeom>
          <a:blipFill>
            <a:blip r:embed="rId28" cstate="print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4524723" y="3492993"/>
            <a:ext cx="9244458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000000"/>
                </a:solidFill>
                <a:latin typeface="Amatic SC Bold"/>
              </a:rPr>
              <a:t>ZAMAN!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929422" y="5643566"/>
            <a:ext cx="4525208" cy="1187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spc="-71" dirty="0">
                <a:solidFill>
                  <a:srgbClr val="000000"/>
                </a:solidFill>
                <a:latin typeface="Muli Bold Bold"/>
              </a:rPr>
              <a:t>BENİM EN DEĞERLİ HAZİNEM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2572" y="1250877"/>
            <a:ext cx="7941428" cy="7471693"/>
            <a:chOff x="0" y="0"/>
            <a:chExt cx="10588570" cy="9962257"/>
          </a:xfrm>
        </p:grpSpPr>
        <p:sp>
          <p:nvSpPr>
            <p:cNvPr id="3" name="Freeform 3"/>
            <p:cNvSpPr/>
            <p:nvPr/>
          </p:nvSpPr>
          <p:spPr>
            <a:xfrm rot="244331">
              <a:off x="61753" y="767413"/>
              <a:ext cx="6193476" cy="1959390"/>
            </a:xfrm>
            <a:custGeom>
              <a:avLst/>
              <a:gdLst/>
              <a:ahLst/>
              <a:cxnLst/>
              <a:rect l="l" t="t" r="r" b="b"/>
              <a:pathLst>
                <a:path w="6193476" h="1959390">
                  <a:moveTo>
                    <a:pt x="0" y="0"/>
                  </a:moveTo>
                  <a:lnTo>
                    <a:pt x="6193476" y="0"/>
                  </a:lnTo>
                  <a:lnTo>
                    <a:pt x="6193476" y="1959391"/>
                  </a:lnTo>
                  <a:lnTo>
                    <a:pt x="0" y="195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583301" y="85725"/>
              <a:ext cx="5344997" cy="32440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87"/>
                </a:lnSpc>
              </a:pPr>
              <a:r>
                <a:rPr lang="en-US" sz="8897">
                  <a:solidFill>
                    <a:srgbClr val="000000"/>
                  </a:solidFill>
                  <a:latin typeface="Amatic SC Bold"/>
                </a:rPr>
                <a:t>EN DEĞERLI HAZINEM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16370" y="6704741"/>
              <a:ext cx="9972201" cy="3257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23"/>
                </a:lnSpc>
                <a:spcBef>
                  <a:spcPct val="0"/>
                </a:spcBef>
              </a:pPr>
              <a:r>
                <a:rPr lang="en-US" sz="2802">
                  <a:solidFill>
                    <a:srgbClr val="000000"/>
                  </a:solidFill>
                  <a:latin typeface="Muli Regular"/>
                </a:rPr>
                <a:t>Zamanı hazine  yapan şey onun harcandıkça tükenen geri dönüşü olmaz bir sermaye oluşu ve bu hazinenin içine çok kıymetli anlar, önemli çalışmalar, özgün yaşamlar ve büyük eserlerin sığdırılabilmesidir.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16370" y="3342851"/>
              <a:ext cx="9355831" cy="2594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19"/>
                </a:lnSpc>
                <a:spcBef>
                  <a:spcPct val="0"/>
                </a:spcBef>
              </a:pPr>
              <a:r>
                <a:rPr lang="en-US" sz="2800" spc="84">
                  <a:solidFill>
                    <a:srgbClr val="000000"/>
                  </a:solidFill>
                  <a:latin typeface="Muli Bold"/>
                </a:rPr>
                <a:t>Hepimiz sonu olan bir hayatın içinde yaşıyoruz. Ve hepimize verilen çok kıymetli bir hazine var. Biz buna: </a:t>
              </a:r>
              <a:r>
                <a:rPr lang="en-US" sz="2800" spc="84">
                  <a:solidFill>
                    <a:srgbClr val="000000"/>
                  </a:solidFill>
                  <a:latin typeface="Muli Bold Bold"/>
                </a:rPr>
                <a:t>ZAMAN</a:t>
              </a:r>
              <a:r>
                <a:rPr lang="en-US" sz="2800" spc="84">
                  <a:solidFill>
                    <a:srgbClr val="000000"/>
                  </a:solidFill>
                  <a:latin typeface="Muli Bold"/>
                </a:rPr>
                <a:t> diyoruz.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10559285">
            <a:off x="9571469" y="1999557"/>
            <a:ext cx="7467368" cy="6109665"/>
          </a:xfrm>
          <a:custGeom>
            <a:avLst/>
            <a:gdLst/>
            <a:ahLst/>
            <a:cxnLst/>
            <a:rect l="l" t="t" r="r" b="b"/>
            <a:pathLst>
              <a:path w="7467368" h="6109665">
                <a:moveTo>
                  <a:pt x="0" y="0"/>
                </a:moveTo>
                <a:lnTo>
                  <a:pt x="7467368" y="0"/>
                </a:lnTo>
                <a:lnTo>
                  <a:pt x="7467368" y="6109665"/>
                </a:lnTo>
                <a:lnTo>
                  <a:pt x="0" y="6109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32523" y="2335137"/>
            <a:ext cx="6945260" cy="5884529"/>
          </a:xfrm>
          <a:custGeom>
            <a:avLst/>
            <a:gdLst/>
            <a:ahLst/>
            <a:cxnLst/>
            <a:rect l="l" t="t" r="r" b="b"/>
            <a:pathLst>
              <a:path w="6945260" h="5884529">
                <a:moveTo>
                  <a:pt x="0" y="0"/>
                </a:moveTo>
                <a:lnTo>
                  <a:pt x="6945260" y="0"/>
                </a:lnTo>
                <a:lnTo>
                  <a:pt x="6945260" y="5884529"/>
                </a:lnTo>
                <a:lnTo>
                  <a:pt x="0" y="58845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180673" y="2917436"/>
            <a:ext cx="5888554" cy="4273909"/>
            <a:chOff x="0" y="0"/>
            <a:chExt cx="2899410" cy="2104390"/>
          </a:xfrm>
        </p:grpSpPr>
        <p:sp>
          <p:nvSpPr>
            <p:cNvPr id="10" name="Freeform 10"/>
            <p:cNvSpPr/>
            <p:nvPr/>
          </p:nvSpPr>
          <p:spPr>
            <a:xfrm>
              <a:off x="13970" y="-1270"/>
              <a:ext cx="2903220" cy="2115820"/>
            </a:xfrm>
            <a:custGeom>
              <a:avLst/>
              <a:gdLst/>
              <a:ahLst/>
              <a:cxnLst/>
              <a:rect l="l" t="t" r="r" b="b"/>
              <a:pathLst>
                <a:path w="2903220" h="2115820">
                  <a:moveTo>
                    <a:pt x="2881630" y="800100"/>
                  </a:moveTo>
                  <a:cubicBezTo>
                    <a:pt x="2880360" y="624840"/>
                    <a:pt x="2870200" y="412750"/>
                    <a:pt x="2870200" y="222250"/>
                  </a:cubicBezTo>
                  <a:cubicBezTo>
                    <a:pt x="2870200" y="170180"/>
                    <a:pt x="2868930" y="66040"/>
                    <a:pt x="2862580" y="13970"/>
                  </a:cubicBezTo>
                  <a:cubicBezTo>
                    <a:pt x="2710180" y="13970"/>
                    <a:pt x="2546350" y="1270"/>
                    <a:pt x="2392680" y="1270"/>
                  </a:cubicBezTo>
                  <a:cubicBezTo>
                    <a:pt x="1593850" y="3810"/>
                    <a:pt x="802640" y="0"/>
                    <a:pt x="5080" y="1270"/>
                  </a:cubicBezTo>
                  <a:cubicBezTo>
                    <a:pt x="5080" y="171450"/>
                    <a:pt x="0" y="360680"/>
                    <a:pt x="1270" y="530860"/>
                  </a:cubicBezTo>
                  <a:cubicBezTo>
                    <a:pt x="3810" y="848360"/>
                    <a:pt x="7620" y="1167130"/>
                    <a:pt x="7620" y="1484630"/>
                  </a:cubicBezTo>
                  <a:cubicBezTo>
                    <a:pt x="7620" y="1638300"/>
                    <a:pt x="6350" y="1790700"/>
                    <a:pt x="13970" y="1944370"/>
                  </a:cubicBezTo>
                  <a:cubicBezTo>
                    <a:pt x="16510" y="1993900"/>
                    <a:pt x="19050" y="2042160"/>
                    <a:pt x="24130" y="2091690"/>
                  </a:cubicBezTo>
                  <a:cubicBezTo>
                    <a:pt x="191770" y="2094230"/>
                    <a:pt x="358140" y="2098040"/>
                    <a:pt x="525780" y="2103120"/>
                  </a:cubicBezTo>
                  <a:cubicBezTo>
                    <a:pt x="971550" y="2115820"/>
                    <a:pt x="1404620" y="2095500"/>
                    <a:pt x="1864360" y="2104390"/>
                  </a:cubicBezTo>
                  <a:cubicBezTo>
                    <a:pt x="2211070" y="2110740"/>
                    <a:pt x="2551430" y="2091690"/>
                    <a:pt x="2898140" y="2091690"/>
                  </a:cubicBezTo>
                  <a:cubicBezTo>
                    <a:pt x="2898140" y="2075180"/>
                    <a:pt x="2899410" y="1978660"/>
                    <a:pt x="2900680" y="1962150"/>
                  </a:cubicBezTo>
                  <a:cubicBezTo>
                    <a:pt x="2903220" y="1863090"/>
                    <a:pt x="2889250" y="1677670"/>
                    <a:pt x="2890520" y="1578610"/>
                  </a:cubicBezTo>
                  <a:cubicBezTo>
                    <a:pt x="2896870" y="1170940"/>
                    <a:pt x="2884170" y="1151890"/>
                    <a:pt x="2881630" y="800100"/>
                  </a:cubicBezTo>
                  <a:close/>
                </a:path>
              </a:pathLst>
            </a:custGeom>
            <a:blipFill>
              <a:blip r:embed="rId8"/>
              <a:stretch>
                <a:fillRect l="-6235" r="-6235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5252589">
            <a:off x="16778295" y="2087183"/>
            <a:ext cx="516571" cy="495908"/>
          </a:xfrm>
          <a:custGeom>
            <a:avLst/>
            <a:gdLst/>
            <a:ahLst/>
            <a:cxnLst/>
            <a:rect l="l" t="t" r="r" b="b"/>
            <a:pathLst>
              <a:path w="516571" h="495908">
                <a:moveTo>
                  <a:pt x="0" y="0"/>
                </a:moveTo>
                <a:lnTo>
                  <a:pt x="516571" y="0"/>
                </a:lnTo>
                <a:lnTo>
                  <a:pt x="516571" y="495908"/>
                </a:lnTo>
                <a:lnTo>
                  <a:pt x="0" y="49590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383107">
            <a:off x="9419052" y="8116410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5" y="0"/>
                </a:lnTo>
                <a:lnTo>
                  <a:pt x="513645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3341" y="1496683"/>
            <a:ext cx="8749345" cy="6607759"/>
            <a:chOff x="0" y="0"/>
            <a:chExt cx="11665793" cy="8810345"/>
          </a:xfrm>
        </p:grpSpPr>
        <p:sp>
          <p:nvSpPr>
            <p:cNvPr id="3" name="TextBox 3"/>
            <p:cNvSpPr txBox="1"/>
            <p:nvPr/>
          </p:nvSpPr>
          <p:spPr>
            <a:xfrm>
              <a:off x="0" y="85725"/>
              <a:ext cx="8862334" cy="3264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487"/>
                </a:lnSpc>
              </a:pPr>
              <a:r>
                <a:rPr lang="en-US" sz="8625">
                  <a:solidFill>
                    <a:srgbClr val="000000"/>
                  </a:solidFill>
                  <a:latin typeface="Amatic SC Bold"/>
                </a:rPr>
                <a:t>ZAMANA NASIL BAKIYORSUN?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234747"/>
              <a:ext cx="11665793" cy="4575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Asıl meselemiz bu. Şüphesiz ki zaman değerli bir hazine . Sen ona </a:t>
              </a:r>
              <a:r>
                <a:rPr lang="en-US" sz="2800">
                  <a:solidFill>
                    <a:srgbClr val="000000"/>
                  </a:solidFill>
                  <a:latin typeface="Muli Regular Bold"/>
                </a:rPr>
                <a:t>"hazinem"</a:t>
              </a:r>
              <a:r>
                <a:rPr lang="en-US" sz="2800">
                  <a:solidFill>
                    <a:srgbClr val="000000"/>
                  </a:solidFill>
                  <a:latin typeface="Muli Regular"/>
                </a:rPr>
                <a:t> diye bakarsan  o da senin yüksek hedeflere ulaşman için elinden gelen her şeyi yapar. Unutma ki sen zamana nasıl yaklaşırsan o da sana öyle yaklaşır.Zamana değer verdikçe yükselirsin. Değersizleştirdikçe de kendi yaşamını tüketirsin.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1197287" y="2331798"/>
            <a:ext cx="2256625" cy="2121228"/>
          </a:xfrm>
          <a:custGeom>
            <a:avLst/>
            <a:gdLst/>
            <a:ahLst/>
            <a:cxnLst/>
            <a:rect l="l" t="t" r="r" b="b"/>
            <a:pathLst>
              <a:path w="2256625" h="2121228">
                <a:moveTo>
                  <a:pt x="0" y="0"/>
                </a:moveTo>
                <a:lnTo>
                  <a:pt x="2256625" y="0"/>
                </a:lnTo>
                <a:lnTo>
                  <a:pt x="2256625" y="2121227"/>
                </a:lnTo>
                <a:lnTo>
                  <a:pt x="0" y="212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14560" y="3189835"/>
            <a:ext cx="2612337" cy="2455596"/>
          </a:xfrm>
          <a:custGeom>
            <a:avLst/>
            <a:gdLst/>
            <a:ahLst/>
            <a:cxnLst/>
            <a:rect l="l" t="t" r="r" b="b"/>
            <a:pathLst>
              <a:path w="2612337" h="2455596">
                <a:moveTo>
                  <a:pt x="0" y="0"/>
                </a:moveTo>
                <a:lnTo>
                  <a:pt x="2612336" y="0"/>
                </a:lnTo>
                <a:lnTo>
                  <a:pt x="2612336" y="2455596"/>
                </a:lnTo>
                <a:lnTo>
                  <a:pt x="0" y="245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786105" y="5054957"/>
            <a:ext cx="2256625" cy="2121228"/>
          </a:xfrm>
          <a:custGeom>
            <a:avLst/>
            <a:gdLst/>
            <a:ahLst/>
            <a:cxnLst/>
            <a:rect l="l" t="t" r="r" b="b"/>
            <a:pathLst>
              <a:path w="2256625" h="2121228">
                <a:moveTo>
                  <a:pt x="0" y="0"/>
                </a:moveTo>
                <a:lnTo>
                  <a:pt x="2256626" y="0"/>
                </a:lnTo>
                <a:lnTo>
                  <a:pt x="2256626" y="2121228"/>
                </a:lnTo>
                <a:lnTo>
                  <a:pt x="0" y="2121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11875">
            <a:off x="11747706" y="2933480"/>
            <a:ext cx="1108364" cy="917864"/>
          </a:xfrm>
          <a:custGeom>
            <a:avLst/>
            <a:gdLst/>
            <a:ahLst/>
            <a:cxnLst/>
            <a:rect l="l" t="t" r="r" b="b"/>
            <a:pathLst>
              <a:path w="1108364" h="917864">
                <a:moveTo>
                  <a:pt x="0" y="0"/>
                </a:moveTo>
                <a:lnTo>
                  <a:pt x="1108363" y="0"/>
                </a:lnTo>
                <a:lnTo>
                  <a:pt x="1108363" y="917863"/>
                </a:lnTo>
                <a:lnTo>
                  <a:pt x="0" y="91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6677" t="-29473" r="-20473" b="-36142"/>
            </a:stretch>
          </a:blipFill>
        </p:spPr>
      </p:sp>
      <p:sp>
        <p:nvSpPr>
          <p:cNvPr id="9" name="Freeform 9"/>
          <p:cNvSpPr/>
          <p:nvPr/>
        </p:nvSpPr>
        <p:spPr>
          <a:xfrm rot="648307">
            <a:off x="12628668" y="5544071"/>
            <a:ext cx="571500" cy="1143000"/>
          </a:xfrm>
          <a:custGeom>
            <a:avLst/>
            <a:gdLst/>
            <a:ahLst/>
            <a:cxnLst/>
            <a:rect l="l" t="t" r="r" b="b"/>
            <a:pathLst>
              <a:path w="571500" h="1143000">
                <a:moveTo>
                  <a:pt x="0" y="0"/>
                </a:moveTo>
                <a:lnTo>
                  <a:pt x="571500" y="0"/>
                </a:lnTo>
                <a:lnTo>
                  <a:pt x="5715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100064" t="-22540" r="-94021" b="-24502"/>
            </a:stretch>
          </a:blipFill>
        </p:spPr>
      </p:sp>
      <p:sp>
        <p:nvSpPr>
          <p:cNvPr id="10" name="Freeform 10"/>
          <p:cNvSpPr/>
          <p:nvPr/>
        </p:nvSpPr>
        <p:spPr>
          <a:xfrm rot="-789926">
            <a:off x="10940464" y="208524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099"/>
                </a:lnTo>
                <a:lnTo>
                  <a:pt x="0" y="49309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915872">
            <a:off x="14117791" y="6688041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3" y="0"/>
                </a:lnTo>
                <a:lnTo>
                  <a:pt x="424393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4540450">
            <a:off x="16224780" y="3050290"/>
            <a:ext cx="294237" cy="282468"/>
          </a:xfrm>
          <a:custGeom>
            <a:avLst/>
            <a:gdLst/>
            <a:ahLst/>
            <a:cxnLst/>
            <a:rect l="l" t="t" r="r" b="b"/>
            <a:pathLst>
              <a:path w="294237" h="282468">
                <a:moveTo>
                  <a:pt x="0" y="0"/>
                </a:moveTo>
                <a:lnTo>
                  <a:pt x="294237" y="0"/>
                </a:lnTo>
                <a:lnTo>
                  <a:pt x="294237" y="282468"/>
                </a:lnTo>
                <a:lnTo>
                  <a:pt x="0" y="282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62007">
            <a:off x="-827416" y="8685343"/>
            <a:ext cx="20474267" cy="6477314"/>
          </a:xfrm>
          <a:custGeom>
            <a:avLst/>
            <a:gdLst/>
            <a:ahLst/>
            <a:cxnLst/>
            <a:rect l="l" t="t" r="r" b="b"/>
            <a:pathLst>
              <a:path w="20474267" h="6477314">
                <a:moveTo>
                  <a:pt x="0" y="0"/>
                </a:moveTo>
                <a:lnTo>
                  <a:pt x="20474267" y="0"/>
                </a:lnTo>
                <a:lnTo>
                  <a:pt x="20474267" y="6477314"/>
                </a:lnTo>
                <a:lnTo>
                  <a:pt x="0" y="64773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934965" y="3731870"/>
            <a:ext cx="1371526" cy="1371526"/>
          </a:xfrm>
          <a:custGeom>
            <a:avLst/>
            <a:gdLst/>
            <a:ahLst/>
            <a:cxnLst/>
            <a:rect l="l" t="t" r="r" b="b"/>
            <a:pathLst>
              <a:path w="1371526" h="1371526">
                <a:moveTo>
                  <a:pt x="0" y="0"/>
                </a:moveTo>
                <a:lnTo>
                  <a:pt x="1371526" y="0"/>
                </a:lnTo>
                <a:lnTo>
                  <a:pt x="1371526" y="1371526"/>
                </a:lnTo>
                <a:lnTo>
                  <a:pt x="0" y="13715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60983">
            <a:off x="1235743" y="6151559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810274">
            <a:off x="15425225" y="324206"/>
            <a:ext cx="1675438" cy="2107469"/>
          </a:xfrm>
          <a:custGeom>
            <a:avLst/>
            <a:gdLst/>
            <a:ahLst/>
            <a:cxnLst/>
            <a:rect l="l" t="t" r="r" b="b"/>
            <a:pathLst>
              <a:path w="1675438" h="2107469">
                <a:moveTo>
                  <a:pt x="0" y="0"/>
                </a:moveTo>
                <a:lnTo>
                  <a:pt x="1675438" y="0"/>
                </a:lnTo>
                <a:lnTo>
                  <a:pt x="1675438" y="2107469"/>
                </a:lnTo>
                <a:lnTo>
                  <a:pt x="0" y="210746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34838">
            <a:off x="4453303" y="5350335"/>
            <a:ext cx="10590914" cy="2118183"/>
          </a:xfrm>
          <a:custGeom>
            <a:avLst/>
            <a:gdLst/>
            <a:ahLst/>
            <a:cxnLst/>
            <a:rect l="l" t="t" r="r" b="b"/>
            <a:pathLst>
              <a:path w="10590914" h="2118183">
                <a:moveTo>
                  <a:pt x="0" y="0"/>
                </a:moveTo>
                <a:lnTo>
                  <a:pt x="10590914" y="0"/>
                </a:lnTo>
                <a:lnTo>
                  <a:pt x="10590914" y="2118183"/>
                </a:lnTo>
                <a:lnTo>
                  <a:pt x="0" y="2118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53196" y="1159414"/>
            <a:ext cx="14181609" cy="8586319"/>
          </a:xfrm>
          <a:custGeom>
            <a:avLst/>
            <a:gdLst/>
            <a:ahLst/>
            <a:cxnLst/>
            <a:rect l="l" t="t" r="r" b="b"/>
            <a:pathLst>
              <a:path w="14181609" h="8586319">
                <a:moveTo>
                  <a:pt x="0" y="0"/>
                </a:moveTo>
                <a:lnTo>
                  <a:pt x="14181608" y="0"/>
                </a:lnTo>
                <a:lnTo>
                  <a:pt x="14181608" y="8586319"/>
                </a:lnTo>
                <a:lnTo>
                  <a:pt x="0" y="85863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89031" y="2481395"/>
            <a:ext cx="1909937" cy="1708526"/>
          </a:xfrm>
          <a:custGeom>
            <a:avLst/>
            <a:gdLst/>
            <a:ahLst/>
            <a:cxnLst/>
            <a:rect l="l" t="t" r="r" b="b"/>
            <a:pathLst>
              <a:path w="1909937" h="1708526">
                <a:moveTo>
                  <a:pt x="0" y="0"/>
                </a:moveTo>
                <a:lnTo>
                  <a:pt x="1909938" y="0"/>
                </a:lnTo>
                <a:lnTo>
                  <a:pt x="1909938" y="1708526"/>
                </a:lnTo>
                <a:lnTo>
                  <a:pt x="0" y="17085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701985" y="5067300"/>
            <a:ext cx="8884030" cy="187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2"/>
              </a:lnSpc>
            </a:pPr>
            <a:r>
              <a:rPr lang="en-US" sz="3580">
                <a:solidFill>
                  <a:srgbClr val="000000"/>
                </a:solidFill>
                <a:latin typeface="Muli Regular Bold"/>
              </a:rPr>
              <a:t>Eğer hayatı seviyorsan, zamanı öldürme; çünkü hayatın zamana bağlıdır. </a:t>
            </a:r>
          </a:p>
          <a:p>
            <a:pPr algn="ctr">
              <a:lnSpc>
                <a:spcPts val="5012"/>
              </a:lnSpc>
              <a:spcBef>
                <a:spcPct val="0"/>
              </a:spcBef>
            </a:pPr>
            <a:r>
              <a:rPr lang="en-US" sz="3580">
                <a:solidFill>
                  <a:srgbClr val="000000"/>
                </a:solidFill>
                <a:latin typeface="Muli Regular Bold"/>
              </a:rPr>
              <a:t>(Franklin)</a:t>
            </a:r>
          </a:p>
        </p:txBody>
      </p:sp>
      <p:sp>
        <p:nvSpPr>
          <p:cNvPr id="8" name="Freeform 8"/>
          <p:cNvSpPr/>
          <p:nvPr/>
        </p:nvSpPr>
        <p:spPr>
          <a:xfrm>
            <a:off x="8823614" y="2756578"/>
            <a:ext cx="640773" cy="1021773"/>
          </a:xfrm>
          <a:custGeom>
            <a:avLst/>
            <a:gdLst/>
            <a:ahLst/>
            <a:cxnLst/>
            <a:rect l="l" t="t" r="r" b="b"/>
            <a:pathLst>
              <a:path w="640773" h="1021773">
                <a:moveTo>
                  <a:pt x="0" y="0"/>
                </a:moveTo>
                <a:lnTo>
                  <a:pt x="640772" y="0"/>
                </a:lnTo>
                <a:lnTo>
                  <a:pt x="640772" y="1021773"/>
                </a:lnTo>
                <a:lnTo>
                  <a:pt x="0" y="1021773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 l="-50164" t="-16364" r="-56490" b="-13232"/>
            </a:stretch>
          </a:blipFill>
        </p:spPr>
      </p:sp>
      <p:sp>
        <p:nvSpPr>
          <p:cNvPr id="9" name="Freeform 9"/>
          <p:cNvSpPr/>
          <p:nvPr/>
        </p:nvSpPr>
        <p:spPr>
          <a:xfrm rot="10084657">
            <a:off x="3221913" y="633590"/>
            <a:ext cx="541332" cy="519679"/>
          </a:xfrm>
          <a:custGeom>
            <a:avLst/>
            <a:gdLst/>
            <a:ahLst/>
            <a:cxnLst/>
            <a:rect l="l" t="t" r="r" b="b"/>
            <a:pathLst>
              <a:path w="541332" h="519679">
                <a:moveTo>
                  <a:pt x="0" y="0"/>
                </a:moveTo>
                <a:lnTo>
                  <a:pt x="541332" y="0"/>
                </a:lnTo>
                <a:lnTo>
                  <a:pt x="541332" y="519679"/>
                </a:lnTo>
                <a:lnTo>
                  <a:pt x="0" y="519679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59206">
            <a:off x="3252256" y="4267841"/>
            <a:ext cx="662036" cy="1122094"/>
          </a:xfrm>
          <a:custGeom>
            <a:avLst/>
            <a:gdLst/>
            <a:ahLst/>
            <a:cxnLst/>
            <a:rect l="l" t="t" r="r" b="b"/>
            <a:pathLst>
              <a:path w="662036" h="1122094">
                <a:moveTo>
                  <a:pt x="0" y="0"/>
                </a:moveTo>
                <a:lnTo>
                  <a:pt x="662035" y="0"/>
                </a:lnTo>
                <a:lnTo>
                  <a:pt x="662035" y="1122095"/>
                </a:lnTo>
                <a:lnTo>
                  <a:pt x="0" y="1122095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7483644">
            <a:off x="541517" y="936233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6"/>
                </a:lnTo>
                <a:lnTo>
                  <a:pt x="0" y="488686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422455">
            <a:off x="887331" y="3746380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6"/>
                </a:lnTo>
                <a:lnTo>
                  <a:pt x="0" y="488686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93431">
            <a:off x="920907" y="611011"/>
            <a:ext cx="826577" cy="1185137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7"/>
                </a:lnTo>
                <a:lnTo>
                  <a:pt x="0" y="1185137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6383107">
            <a:off x="17308741" y="458100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print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590816">
            <a:off x="17447185" y="9542024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3" y="0"/>
                </a:lnTo>
                <a:lnTo>
                  <a:pt x="424393" y="407418"/>
                </a:lnTo>
                <a:lnTo>
                  <a:pt x="0" y="407418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print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2419102">
            <a:off x="16411918" y="7142291"/>
            <a:ext cx="927423" cy="1329729"/>
          </a:xfrm>
          <a:custGeom>
            <a:avLst/>
            <a:gdLst/>
            <a:ahLst/>
            <a:cxnLst/>
            <a:rect l="l" t="t" r="r" b="b"/>
            <a:pathLst>
              <a:path w="927423" h="1329729">
                <a:moveTo>
                  <a:pt x="0" y="0"/>
                </a:moveTo>
                <a:lnTo>
                  <a:pt x="927423" y="0"/>
                </a:lnTo>
                <a:lnTo>
                  <a:pt x="927423" y="1329730"/>
                </a:lnTo>
                <a:lnTo>
                  <a:pt x="0" y="1329730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print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4787" y="509019"/>
            <a:ext cx="6421609" cy="8376341"/>
            <a:chOff x="0" y="0"/>
            <a:chExt cx="8562146" cy="11168455"/>
          </a:xfrm>
        </p:grpSpPr>
        <p:sp>
          <p:nvSpPr>
            <p:cNvPr id="3" name="TextBox 3"/>
            <p:cNvSpPr txBox="1"/>
            <p:nvPr/>
          </p:nvSpPr>
          <p:spPr>
            <a:xfrm>
              <a:off x="0" y="-171450"/>
              <a:ext cx="8562146" cy="6126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2338"/>
                </a:lnSpc>
                <a:spcBef>
                  <a:spcPct val="0"/>
                </a:spcBef>
              </a:pPr>
              <a:r>
                <a:rPr lang="en-US" sz="8812">
                  <a:solidFill>
                    <a:srgbClr val="000000"/>
                  </a:solidFill>
                  <a:latin typeface="Amatic SC Bold"/>
                </a:rPr>
                <a:t>ZAMAN TUZAKLARINDAN KAÇIN!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841227"/>
              <a:ext cx="8562146" cy="4327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18"/>
                </a:lnSpc>
                <a:spcBef>
                  <a:spcPct val="0"/>
                </a:spcBef>
              </a:pPr>
              <a:r>
                <a:rPr lang="en-US" sz="3084">
                  <a:solidFill>
                    <a:srgbClr val="000000"/>
                  </a:solidFill>
                  <a:latin typeface="Muli Regular"/>
                </a:rPr>
                <a:t>Her değerli şey gibi zamanı da koruyup kollamalısın. Bunun için öncelikle zamanına düşmanlık edecek şeyleri tanımalı onları kontrol altına almalısın. Bu tuzakları beraber tanıyacağız.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9578851" y="1263110"/>
            <a:ext cx="7583847" cy="7115027"/>
          </a:xfrm>
          <a:custGeom>
            <a:avLst/>
            <a:gdLst/>
            <a:ahLst/>
            <a:cxnLst/>
            <a:rect l="l" t="t" r="r" b="b"/>
            <a:pathLst>
              <a:path w="7583847" h="7115027">
                <a:moveTo>
                  <a:pt x="0" y="0"/>
                </a:moveTo>
                <a:lnTo>
                  <a:pt x="7583847" y="0"/>
                </a:lnTo>
                <a:lnTo>
                  <a:pt x="7583847" y="7115027"/>
                </a:lnTo>
                <a:lnTo>
                  <a:pt x="0" y="71150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62007">
            <a:off x="-827416" y="8685343"/>
            <a:ext cx="20474267" cy="6477314"/>
          </a:xfrm>
          <a:custGeom>
            <a:avLst/>
            <a:gdLst/>
            <a:ahLst/>
            <a:cxnLst/>
            <a:rect l="l" t="t" r="r" b="b"/>
            <a:pathLst>
              <a:path w="20474267" h="6477314">
                <a:moveTo>
                  <a:pt x="0" y="0"/>
                </a:moveTo>
                <a:lnTo>
                  <a:pt x="20474267" y="0"/>
                </a:lnTo>
                <a:lnTo>
                  <a:pt x="20474267" y="6477314"/>
                </a:lnTo>
                <a:lnTo>
                  <a:pt x="0" y="6477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409718" y="2075051"/>
            <a:ext cx="6521952" cy="5491144"/>
          </a:xfrm>
          <a:custGeom>
            <a:avLst/>
            <a:gdLst/>
            <a:ahLst/>
            <a:cxnLst/>
            <a:rect l="l" t="t" r="r" b="b"/>
            <a:pathLst>
              <a:path w="6521952" h="5491144">
                <a:moveTo>
                  <a:pt x="0" y="0"/>
                </a:moveTo>
                <a:lnTo>
                  <a:pt x="6521952" y="0"/>
                </a:lnTo>
                <a:lnTo>
                  <a:pt x="6521952" y="5491144"/>
                </a:lnTo>
                <a:lnTo>
                  <a:pt x="0" y="54911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967" r="-19357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3341" y="2222067"/>
            <a:ext cx="8115300" cy="4765284"/>
            <a:chOff x="0" y="0"/>
            <a:chExt cx="10820400" cy="6353712"/>
          </a:xfrm>
        </p:grpSpPr>
        <p:sp>
          <p:nvSpPr>
            <p:cNvPr id="3" name="TextBox 3"/>
            <p:cNvSpPr txBox="1"/>
            <p:nvPr/>
          </p:nvSpPr>
          <p:spPr>
            <a:xfrm>
              <a:off x="0" y="76200"/>
              <a:ext cx="8220101" cy="1545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>
                  <a:solidFill>
                    <a:srgbClr val="000000"/>
                  </a:solidFill>
                  <a:latin typeface="Amatic SC Bold"/>
                </a:rPr>
                <a:t>KENDİNİ YÖNET!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38513"/>
              <a:ext cx="10820400" cy="3915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Muli Regular Bold"/>
                </a:rPr>
                <a:t>Zaman bir hazine demiştik. Bunu bilmeyen yok zaten.Asıl marifet bu hazineden yararlanabilmektir. Bunun yolu kendimizi yönetmekten geçer. Bunun için öğrenmen gereken bazı teknikler var. Senin için bildiğimiz bazı teknikleri özetleyeceğiz.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1197287" y="2331798"/>
            <a:ext cx="2256625" cy="2121228"/>
          </a:xfrm>
          <a:custGeom>
            <a:avLst/>
            <a:gdLst/>
            <a:ahLst/>
            <a:cxnLst/>
            <a:rect l="l" t="t" r="r" b="b"/>
            <a:pathLst>
              <a:path w="2256625" h="2121228">
                <a:moveTo>
                  <a:pt x="0" y="0"/>
                </a:moveTo>
                <a:lnTo>
                  <a:pt x="2256625" y="0"/>
                </a:lnTo>
                <a:lnTo>
                  <a:pt x="2256625" y="2121227"/>
                </a:lnTo>
                <a:lnTo>
                  <a:pt x="0" y="212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14560" y="3189835"/>
            <a:ext cx="2256625" cy="2121228"/>
          </a:xfrm>
          <a:custGeom>
            <a:avLst/>
            <a:gdLst/>
            <a:ahLst/>
            <a:cxnLst/>
            <a:rect l="l" t="t" r="r" b="b"/>
            <a:pathLst>
              <a:path w="2256625" h="2121228">
                <a:moveTo>
                  <a:pt x="0" y="0"/>
                </a:moveTo>
                <a:lnTo>
                  <a:pt x="2256625" y="0"/>
                </a:lnTo>
                <a:lnTo>
                  <a:pt x="2256625" y="2121228"/>
                </a:lnTo>
                <a:lnTo>
                  <a:pt x="0" y="2121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786105" y="5054957"/>
            <a:ext cx="2256625" cy="2121228"/>
          </a:xfrm>
          <a:custGeom>
            <a:avLst/>
            <a:gdLst/>
            <a:ahLst/>
            <a:cxnLst/>
            <a:rect l="l" t="t" r="r" b="b"/>
            <a:pathLst>
              <a:path w="2256625" h="2121228">
                <a:moveTo>
                  <a:pt x="0" y="0"/>
                </a:moveTo>
                <a:lnTo>
                  <a:pt x="2256626" y="0"/>
                </a:lnTo>
                <a:lnTo>
                  <a:pt x="2256626" y="2121228"/>
                </a:lnTo>
                <a:lnTo>
                  <a:pt x="0" y="2121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11875">
            <a:off x="11747706" y="2933480"/>
            <a:ext cx="1108364" cy="917864"/>
          </a:xfrm>
          <a:custGeom>
            <a:avLst/>
            <a:gdLst/>
            <a:ahLst/>
            <a:cxnLst/>
            <a:rect l="l" t="t" r="r" b="b"/>
            <a:pathLst>
              <a:path w="1108364" h="917864">
                <a:moveTo>
                  <a:pt x="0" y="0"/>
                </a:moveTo>
                <a:lnTo>
                  <a:pt x="1108363" y="0"/>
                </a:lnTo>
                <a:lnTo>
                  <a:pt x="1108363" y="917863"/>
                </a:lnTo>
                <a:lnTo>
                  <a:pt x="0" y="91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6677" t="-29473" r="-20473" b="-36142"/>
            </a:stretch>
          </a:blipFill>
        </p:spPr>
      </p:sp>
      <p:sp>
        <p:nvSpPr>
          <p:cNvPr id="9" name="Freeform 9"/>
          <p:cNvSpPr/>
          <p:nvPr/>
        </p:nvSpPr>
        <p:spPr>
          <a:xfrm rot="648307">
            <a:off x="12628668" y="5544071"/>
            <a:ext cx="571500" cy="1143000"/>
          </a:xfrm>
          <a:custGeom>
            <a:avLst/>
            <a:gdLst/>
            <a:ahLst/>
            <a:cxnLst/>
            <a:rect l="l" t="t" r="r" b="b"/>
            <a:pathLst>
              <a:path w="571500" h="1143000">
                <a:moveTo>
                  <a:pt x="0" y="0"/>
                </a:moveTo>
                <a:lnTo>
                  <a:pt x="571500" y="0"/>
                </a:lnTo>
                <a:lnTo>
                  <a:pt x="5715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100064" t="-22540" r="-94021" b="-24502"/>
            </a:stretch>
          </a:blipFill>
        </p:spPr>
      </p:sp>
      <p:sp>
        <p:nvSpPr>
          <p:cNvPr id="10" name="Freeform 10"/>
          <p:cNvSpPr/>
          <p:nvPr/>
        </p:nvSpPr>
        <p:spPr>
          <a:xfrm rot="520720">
            <a:off x="14990002" y="3687608"/>
            <a:ext cx="848591" cy="1125682"/>
          </a:xfrm>
          <a:custGeom>
            <a:avLst/>
            <a:gdLst/>
            <a:ahLst/>
            <a:cxnLst/>
            <a:rect l="l" t="t" r="r" b="b"/>
            <a:pathLst>
              <a:path w="848591" h="1125682">
                <a:moveTo>
                  <a:pt x="0" y="0"/>
                </a:moveTo>
                <a:lnTo>
                  <a:pt x="848591" y="0"/>
                </a:lnTo>
                <a:lnTo>
                  <a:pt x="848591" y="1125682"/>
                </a:lnTo>
                <a:lnTo>
                  <a:pt x="0" y="112568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46973" t="-25259" r="-53880" b="-26153"/>
            </a:stretch>
          </a:blipFill>
        </p:spPr>
      </p:sp>
      <p:sp>
        <p:nvSpPr>
          <p:cNvPr id="11" name="Freeform 11"/>
          <p:cNvSpPr/>
          <p:nvPr/>
        </p:nvSpPr>
        <p:spPr>
          <a:xfrm rot="-789926">
            <a:off x="10940464" y="208524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099"/>
                </a:lnTo>
                <a:lnTo>
                  <a:pt x="0" y="49309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8915872">
            <a:off x="14117791" y="6688041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3" y="0"/>
                </a:lnTo>
                <a:lnTo>
                  <a:pt x="424393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540450">
            <a:off x="16224780" y="3050290"/>
            <a:ext cx="294237" cy="282468"/>
          </a:xfrm>
          <a:custGeom>
            <a:avLst/>
            <a:gdLst/>
            <a:ahLst/>
            <a:cxnLst/>
            <a:rect l="l" t="t" r="r" b="b"/>
            <a:pathLst>
              <a:path w="294237" h="282468">
                <a:moveTo>
                  <a:pt x="0" y="0"/>
                </a:moveTo>
                <a:lnTo>
                  <a:pt x="294237" y="0"/>
                </a:lnTo>
                <a:lnTo>
                  <a:pt x="294237" y="282468"/>
                </a:lnTo>
                <a:lnTo>
                  <a:pt x="0" y="282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62007">
            <a:off x="-827416" y="8685343"/>
            <a:ext cx="20474267" cy="6477314"/>
          </a:xfrm>
          <a:custGeom>
            <a:avLst/>
            <a:gdLst/>
            <a:ahLst/>
            <a:cxnLst/>
            <a:rect l="l" t="t" r="r" b="b"/>
            <a:pathLst>
              <a:path w="20474267" h="6477314">
                <a:moveTo>
                  <a:pt x="0" y="0"/>
                </a:moveTo>
                <a:lnTo>
                  <a:pt x="20474267" y="0"/>
                </a:lnTo>
                <a:lnTo>
                  <a:pt x="20474267" y="6477314"/>
                </a:lnTo>
                <a:lnTo>
                  <a:pt x="0" y="64773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28535" y="3499343"/>
            <a:ext cx="1371526" cy="1371526"/>
          </a:xfrm>
          <a:custGeom>
            <a:avLst/>
            <a:gdLst/>
            <a:ahLst/>
            <a:cxnLst/>
            <a:rect l="l" t="t" r="r" b="b"/>
            <a:pathLst>
              <a:path w="1371526" h="1371526">
                <a:moveTo>
                  <a:pt x="0" y="0"/>
                </a:moveTo>
                <a:lnTo>
                  <a:pt x="1371525" y="0"/>
                </a:lnTo>
                <a:lnTo>
                  <a:pt x="1371525" y="1371525"/>
                </a:lnTo>
                <a:lnTo>
                  <a:pt x="0" y="13715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3302" y="1746743"/>
            <a:ext cx="5697803" cy="6082867"/>
            <a:chOff x="0" y="0"/>
            <a:chExt cx="7597071" cy="8110490"/>
          </a:xfrm>
        </p:grpSpPr>
        <p:sp>
          <p:nvSpPr>
            <p:cNvPr id="3" name="Freeform 3"/>
            <p:cNvSpPr/>
            <p:nvPr/>
          </p:nvSpPr>
          <p:spPr>
            <a:xfrm rot="244331">
              <a:off x="285166" y="246690"/>
              <a:ext cx="7026739" cy="2223005"/>
            </a:xfrm>
            <a:custGeom>
              <a:avLst/>
              <a:gdLst/>
              <a:ahLst/>
              <a:cxnLst/>
              <a:rect l="l" t="t" r="r" b="b"/>
              <a:pathLst>
                <a:path w="7026739" h="2223005">
                  <a:moveTo>
                    <a:pt x="0" y="0"/>
                  </a:moveTo>
                  <a:lnTo>
                    <a:pt x="7026739" y="0"/>
                  </a:lnTo>
                  <a:lnTo>
                    <a:pt x="7026739" y="2223005"/>
                  </a:lnTo>
                  <a:lnTo>
                    <a:pt x="0" y="222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3184618"/>
              <a:ext cx="7597071" cy="4925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14"/>
                </a:lnSpc>
                <a:spcBef>
                  <a:spcPct val="0"/>
                </a:spcBef>
              </a:pPr>
              <a:r>
                <a:rPr lang="en-US" sz="3010">
                  <a:solidFill>
                    <a:srgbClr val="000000"/>
                  </a:solidFill>
                  <a:latin typeface="Muli Regular"/>
                </a:rPr>
                <a:t>Plan yapmak yapılan işlere ve hayata değer katar.Kendine değer veren herkesin kendine özgü bir planı olmalı. Son olarak kendini yönetirken ihtiyacın olacak planlama yöntemlerini de konuşacağız.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46430" y="492535"/>
              <a:ext cx="6935537" cy="1826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408"/>
                </a:lnSpc>
              </a:pPr>
              <a:r>
                <a:rPr lang="en-US" sz="9462">
                  <a:solidFill>
                    <a:srgbClr val="000000"/>
                  </a:solidFill>
                  <a:latin typeface="Amatic SC Bold"/>
                </a:rPr>
                <a:t>PLAN YAP!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1889524" y="1194639"/>
            <a:ext cx="915168" cy="1010728"/>
          </a:xfrm>
          <a:custGeom>
            <a:avLst/>
            <a:gdLst/>
            <a:ahLst/>
            <a:cxnLst/>
            <a:rect l="l" t="t" r="r" b="b"/>
            <a:pathLst>
              <a:path w="915168" h="1010728">
                <a:moveTo>
                  <a:pt x="0" y="0"/>
                </a:moveTo>
                <a:lnTo>
                  <a:pt x="915168" y="0"/>
                </a:lnTo>
                <a:lnTo>
                  <a:pt x="915168" y="1010728"/>
                </a:lnTo>
                <a:lnTo>
                  <a:pt x="0" y="10107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93832" y="1754082"/>
            <a:ext cx="705723" cy="1196140"/>
          </a:xfrm>
          <a:custGeom>
            <a:avLst/>
            <a:gdLst/>
            <a:ahLst/>
            <a:cxnLst/>
            <a:rect l="l" t="t" r="r" b="b"/>
            <a:pathLst>
              <a:path w="705723" h="1196140">
                <a:moveTo>
                  <a:pt x="0" y="0"/>
                </a:moveTo>
                <a:lnTo>
                  <a:pt x="705722" y="0"/>
                </a:lnTo>
                <a:lnTo>
                  <a:pt x="705722" y="1196140"/>
                </a:lnTo>
                <a:lnTo>
                  <a:pt x="0" y="119614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71404" y="2074373"/>
            <a:ext cx="1529768" cy="2008048"/>
          </a:xfrm>
          <a:custGeom>
            <a:avLst/>
            <a:gdLst/>
            <a:ahLst/>
            <a:cxnLst/>
            <a:rect l="l" t="t" r="r" b="b"/>
            <a:pathLst>
              <a:path w="1529768" h="2008048">
                <a:moveTo>
                  <a:pt x="0" y="0"/>
                </a:moveTo>
                <a:lnTo>
                  <a:pt x="1529767" y="0"/>
                </a:lnTo>
                <a:lnTo>
                  <a:pt x="1529767" y="2008048"/>
                </a:lnTo>
                <a:lnTo>
                  <a:pt x="0" y="20080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394316" y="1194639"/>
            <a:ext cx="826577" cy="1185137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7"/>
                </a:lnTo>
                <a:lnTo>
                  <a:pt x="0" y="1185137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807703" y="2251601"/>
            <a:ext cx="716487" cy="2008048"/>
          </a:xfrm>
          <a:custGeom>
            <a:avLst/>
            <a:gdLst/>
            <a:ahLst/>
            <a:cxnLst/>
            <a:rect l="l" t="t" r="r" b="b"/>
            <a:pathLst>
              <a:path w="716487" h="2008048">
                <a:moveTo>
                  <a:pt x="0" y="0"/>
                </a:moveTo>
                <a:lnTo>
                  <a:pt x="716487" y="0"/>
                </a:lnTo>
                <a:lnTo>
                  <a:pt x="716487" y="2008049"/>
                </a:lnTo>
                <a:lnTo>
                  <a:pt x="0" y="2008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821111" y="2084460"/>
            <a:ext cx="1729275" cy="2175189"/>
          </a:xfrm>
          <a:custGeom>
            <a:avLst/>
            <a:gdLst/>
            <a:ahLst/>
            <a:cxnLst/>
            <a:rect l="l" t="t" r="r" b="b"/>
            <a:pathLst>
              <a:path w="1729275" h="2175189">
                <a:moveTo>
                  <a:pt x="0" y="0"/>
                </a:moveTo>
                <a:lnTo>
                  <a:pt x="1729276" y="0"/>
                </a:lnTo>
                <a:lnTo>
                  <a:pt x="1729276" y="2175190"/>
                </a:lnTo>
                <a:lnTo>
                  <a:pt x="0" y="2175190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137955" y="3255626"/>
            <a:ext cx="669650" cy="642864"/>
          </a:xfrm>
          <a:custGeom>
            <a:avLst/>
            <a:gdLst/>
            <a:ahLst/>
            <a:cxnLst/>
            <a:rect l="l" t="t" r="r" b="b"/>
            <a:pathLst>
              <a:path w="669650" h="642864">
                <a:moveTo>
                  <a:pt x="0" y="0"/>
                </a:moveTo>
                <a:lnTo>
                  <a:pt x="669650" y="0"/>
                </a:lnTo>
                <a:lnTo>
                  <a:pt x="669650" y="642863"/>
                </a:lnTo>
                <a:lnTo>
                  <a:pt x="0" y="64286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211594" y="4630930"/>
            <a:ext cx="1192022" cy="1025139"/>
          </a:xfrm>
          <a:custGeom>
            <a:avLst/>
            <a:gdLst/>
            <a:ahLst/>
            <a:cxnLst/>
            <a:rect l="l" t="t" r="r" b="b"/>
            <a:pathLst>
              <a:path w="1192022" h="1025139">
                <a:moveTo>
                  <a:pt x="0" y="0"/>
                </a:moveTo>
                <a:lnTo>
                  <a:pt x="1192022" y="0"/>
                </a:lnTo>
                <a:lnTo>
                  <a:pt x="1192022" y="1025140"/>
                </a:lnTo>
                <a:lnTo>
                  <a:pt x="0" y="1025140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121663" y="4743809"/>
            <a:ext cx="955782" cy="799381"/>
          </a:xfrm>
          <a:custGeom>
            <a:avLst/>
            <a:gdLst/>
            <a:ahLst/>
            <a:cxnLst/>
            <a:rect l="l" t="t" r="r" b="b"/>
            <a:pathLst>
              <a:path w="955782" h="799381">
                <a:moveTo>
                  <a:pt x="0" y="0"/>
                </a:moveTo>
                <a:lnTo>
                  <a:pt x="955782" y="0"/>
                </a:lnTo>
                <a:lnTo>
                  <a:pt x="955782" y="799382"/>
                </a:lnTo>
                <a:lnTo>
                  <a:pt x="0" y="799382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print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318774" y="2951595"/>
            <a:ext cx="1849748" cy="946895"/>
          </a:xfrm>
          <a:custGeom>
            <a:avLst/>
            <a:gdLst/>
            <a:ahLst/>
            <a:cxnLst/>
            <a:rect l="l" t="t" r="r" b="b"/>
            <a:pathLst>
              <a:path w="1849748" h="946895">
                <a:moveTo>
                  <a:pt x="0" y="0"/>
                </a:moveTo>
                <a:lnTo>
                  <a:pt x="1849748" y="0"/>
                </a:lnTo>
                <a:lnTo>
                  <a:pt x="1849748" y="946894"/>
                </a:lnTo>
                <a:lnTo>
                  <a:pt x="0" y="946894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print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16863" y="1384111"/>
            <a:ext cx="3008497" cy="631784"/>
          </a:xfrm>
          <a:custGeom>
            <a:avLst/>
            <a:gdLst/>
            <a:ahLst/>
            <a:cxnLst/>
            <a:rect l="l" t="t" r="r" b="b"/>
            <a:pathLst>
              <a:path w="3008497" h="631784">
                <a:moveTo>
                  <a:pt x="0" y="0"/>
                </a:moveTo>
                <a:lnTo>
                  <a:pt x="3008496" y="0"/>
                </a:lnTo>
                <a:lnTo>
                  <a:pt x="3008496" y="631784"/>
                </a:lnTo>
                <a:lnTo>
                  <a:pt x="0" y="631784"/>
                </a:lnTo>
                <a:lnTo>
                  <a:pt x="0" y="0"/>
                </a:lnTo>
                <a:close/>
              </a:path>
            </a:pathLst>
          </a:custGeom>
          <a:blipFill>
            <a:blip r:embed="rId24" cstate="print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633295" y="4406609"/>
            <a:ext cx="837073" cy="990619"/>
          </a:xfrm>
          <a:custGeom>
            <a:avLst/>
            <a:gdLst/>
            <a:ahLst/>
            <a:cxnLst/>
            <a:rect l="l" t="t" r="r" b="b"/>
            <a:pathLst>
              <a:path w="837073" h="990619">
                <a:moveTo>
                  <a:pt x="0" y="0"/>
                </a:moveTo>
                <a:lnTo>
                  <a:pt x="837073" y="0"/>
                </a:lnTo>
                <a:lnTo>
                  <a:pt x="837073" y="990619"/>
                </a:lnTo>
                <a:lnTo>
                  <a:pt x="0" y="990619"/>
                </a:lnTo>
                <a:lnTo>
                  <a:pt x="0" y="0"/>
                </a:lnTo>
                <a:close/>
              </a:path>
            </a:pathLst>
          </a:custGeom>
          <a:blipFill>
            <a:blip r:embed="rId26" cstate="print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168522" y="4564048"/>
            <a:ext cx="749862" cy="833180"/>
          </a:xfrm>
          <a:custGeom>
            <a:avLst/>
            <a:gdLst/>
            <a:ahLst/>
            <a:cxnLst/>
            <a:rect l="l" t="t" r="r" b="b"/>
            <a:pathLst>
              <a:path w="749862" h="833180">
                <a:moveTo>
                  <a:pt x="0" y="0"/>
                </a:moveTo>
                <a:lnTo>
                  <a:pt x="749862" y="0"/>
                </a:lnTo>
                <a:lnTo>
                  <a:pt x="749862" y="833180"/>
                </a:lnTo>
                <a:lnTo>
                  <a:pt x="0" y="833180"/>
                </a:lnTo>
                <a:lnTo>
                  <a:pt x="0" y="0"/>
                </a:lnTo>
                <a:close/>
              </a:path>
            </a:pathLst>
          </a:custGeom>
          <a:blipFill>
            <a:blip r:embed="rId28" cstate="print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007650">
            <a:off x="14250918" y="4921967"/>
            <a:ext cx="2563496" cy="256350"/>
          </a:xfrm>
          <a:custGeom>
            <a:avLst/>
            <a:gdLst/>
            <a:ahLst/>
            <a:cxnLst/>
            <a:rect l="l" t="t" r="r" b="b"/>
            <a:pathLst>
              <a:path w="2563496" h="256350">
                <a:moveTo>
                  <a:pt x="0" y="0"/>
                </a:moveTo>
                <a:lnTo>
                  <a:pt x="2563497" y="0"/>
                </a:lnTo>
                <a:lnTo>
                  <a:pt x="2563497" y="256349"/>
                </a:lnTo>
                <a:lnTo>
                  <a:pt x="0" y="256349"/>
                </a:lnTo>
                <a:lnTo>
                  <a:pt x="0" y="0"/>
                </a:lnTo>
                <a:close/>
              </a:path>
            </a:pathLst>
          </a:custGeom>
          <a:blipFill>
            <a:blip r:embed="rId30" cstate="print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514767" y="8497792"/>
            <a:ext cx="1256094" cy="760508"/>
          </a:xfrm>
          <a:custGeom>
            <a:avLst/>
            <a:gdLst/>
            <a:ahLst/>
            <a:cxnLst/>
            <a:rect l="l" t="t" r="r" b="b"/>
            <a:pathLst>
              <a:path w="1256094" h="760508">
                <a:moveTo>
                  <a:pt x="0" y="0"/>
                </a:moveTo>
                <a:lnTo>
                  <a:pt x="1256093" y="0"/>
                </a:lnTo>
                <a:lnTo>
                  <a:pt x="1256093" y="760508"/>
                </a:lnTo>
                <a:lnTo>
                  <a:pt x="0" y="76050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496332" y="7813581"/>
            <a:ext cx="1256094" cy="397382"/>
          </a:xfrm>
          <a:custGeom>
            <a:avLst/>
            <a:gdLst/>
            <a:ahLst/>
            <a:cxnLst/>
            <a:rect l="l" t="t" r="r" b="b"/>
            <a:pathLst>
              <a:path w="1256094" h="397382">
                <a:moveTo>
                  <a:pt x="0" y="0"/>
                </a:moveTo>
                <a:lnTo>
                  <a:pt x="1256094" y="0"/>
                </a:lnTo>
                <a:lnTo>
                  <a:pt x="1256094" y="397382"/>
                </a:lnTo>
                <a:lnTo>
                  <a:pt x="0" y="397382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514767" y="6075485"/>
            <a:ext cx="1256094" cy="694277"/>
          </a:xfrm>
          <a:custGeom>
            <a:avLst/>
            <a:gdLst/>
            <a:ahLst/>
            <a:cxnLst/>
            <a:rect l="l" t="t" r="r" b="b"/>
            <a:pathLst>
              <a:path w="1256094" h="694277">
                <a:moveTo>
                  <a:pt x="0" y="0"/>
                </a:moveTo>
                <a:lnTo>
                  <a:pt x="1256093" y="0"/>
                </a:lnTo>
                <a:lnTo>
                  <a:pt x="1256093" y="694277"/>
                </a:lnTo>
                <a:lnTo>
                  <a:pt x="0" y="694277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=""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514767" y="7238271"/>
            <a:ext cx="1256094" cy="251219"/>
          </a:xfrm>
          <a:custGeom>
            <a:avLst/>
            <a:gdLst/>
            <a:ahLst/>
            <a:cxnLst/>
            <a:rect l="l" t="t" r="r" b="b"/>
            <a:pathLst>
              <a:path w="1256094" h="251219">
                <a:moveTo>
                  <a:pt x="0" y="0"/>
                </a:moveTo>
                <a:lnTo>
                  <a:pt x="1256093" y="0"/>
                </a:lnTo>
                <a:lnTo>
                  <a:pt x="1256093" y="251218"/>
                </a:lnTo>
                <a:lnTo>
                  <a:pt x="0" y="251218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=""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166609" y="6042816"/>
            <a:ext cx="1059904" cy="953913"/>
          </a:xfrm>
          <a:custGeom>
            <a:avLst/>
            <a:gdLst/>
            <a:ahLst/>
            <a:cxnLst/>
            <a:rect l="l" t="t" r="r" b="b"/>
            <a:pathLst>
              <a:path w="1059904" h="953913">
                <a:moveTo>
                  <a:pt x="0" y="0"/>
                </a:moveTo>
                <a:lnTo>
                  <a:pt x="1059903" y="0"/>
                </a:lnTo>
                <a:lnTo>
                  <a:pt x="1059903" y="953913"/>
                </a:lnTo>
                <a:lnTo>
                  <a:pt x="0" y="953913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=""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166609" y="7238271"/>
            <a:ext cx="1059904" cy="867194"/>
          </a:xfrm>
          <a:custGeom>
            <a:avLst/>
            <a:gdLst/>
            <a:ahLst/>
            <a:cxnLst/>
            <a:rect l="l" t="t" r="r" b="b"/>
            <a:pathLst>
              <a:path w="1059904" h="867194">
                <a:moveTo>
                  <a:pt x="0" y="0"/>
                </a:moveTo>
                <a:lnTo>
                  <a:pt x="1059903" y="0"/>
                </a:lnTo>
                <a:lnTo>
                  <a:pt x="1059903" y="867193"/>
                </a:lnTo>
                <a:lnTo>
                  <a:pt x="0" y="867193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=""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166609" y="8263918"/>
            <a:ext cx="1059904" cy="994382"/>
          </a:xfrm>
          <a:custGeom>
            <a:avLst/>
            <a:gdLst/>
            <a:ahLst/>
            <a:cxnLst/>
            <a:rect l="l" t="t" r="r" b="b"/>
            <a:pathLst>
              <a:path w="1059904" h="994382">
                <a:moveTo>
                  <a:pt x="0" y="0"/>
                </a:moveTo>
                <a:lnTo>
                  <a:pt x="1059903" y="0"/>
                </a:lnTo>
                <a:lnTo>
                  <a:pt x="1059903" y="994382"/>
                </a:lnTo>
                <a:lnTo>
                  <a:pt x="0" y="994382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=""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928309" y="8497792"/>
            <a:ext cx="932015" cy="833730"/>
          </a:xfrm>
          <a:custGeom>
            <a:avLst/>
            <a:gdLst/>
            <a:ahLst/>
            <a:cxnLst/>
            <a:rect l="l" t="t" r="r" b="b"/>
            <a:pathLst>
              <a:path w="932015" h="833730">
                <a:moveTo>
                  <a:pt x="0" y="0"/>
                </a:moveTo>
                <a:lnTo>
                  <a:pt x="932015" y="0"/>
                </a:lnTo>
                <a:lnTo>
                  <a:pt x="932015" y="833730"/>
                </a:lnTo>
                <a:lnTo>
                  <a:pt x="0" y="833730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=""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3676263" y="5965897"/>
            <a:ext cx="1470132" cy="2343689"/>
          </a:xfrm>
          <a:custGeom>
            <a:avLst/>
            <a:gdLst/>
            <a:ahLst/>
            <a:cxnLst/>
            <a:rect l="l" t="t" r="r" b="b"/>
            <a:pathLst>
              <a:path w="1470132" h="2343689">
                <a:moveTo>
                  <a:pt x="0" y="0"/>
                </a:moveTo>
                <a:lnTo>
                  <a:pt x="1470132" y="0"/>
                </a:lnTo>
                <a:lnTo>
                  <a:pt x="1470132" y="2343689"/>
                </a:lnTo>
                <a:lnTo>
                  <a:pt x="0" y="2343689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="" xmlns:asvg="http://schemas.microsoft.com/office/drawing/2016/SVG/main" r:embed="rId4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295255" y="6075485"/>
            <a:ext cx="1501526" cy="2184760"/>
          </a:xfrm>
          <a:custGeom>
            <a:avLst/>
            <a:gdLst/>
            <a:ahLst/>
            <a:cxnLst/>
            <a:rect l="l" t="t" r="r" b="b"/>
            <a:pathLst>
              <a:path w="1501526" h="2184760">
                <a:moveTo>
                  <a:pt x="0" y="0"/>
                </a:moveTo>
                <a:lnTo>
                  <a:pt x="1501526" y="0"/>
                </a:lnTo>
                <a:lnTo>
                  <a:pt x="1501526" y="2184760"/>
                </a:lnTo>
                <a:lnTo>
                  <a:pt x="0" y="2184760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="" xmlns:asvg="http://schemas.microsoft.com/office/drawing/2016/SVG/main" r:embed="rId5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4821111" y="8524181"/>
            <a:ext cx="1908096" cy="707730"/>
          </a:xfrm>
          <a:custGeom>
            <a:avLst/>
            <a:gdLst/>
            <a:ahLst/>
            <a:cxnLst/>
            <a:rect l="l" t="t" r="r" b="b"/>
            <a:pathLst>
              <a:path w="1908096" h="707730">
                <a:moveTo>
                  <a:pt x="0" y="0"/>
                </a:moveTo>
                <a:lnTo>
                  <a:pt x="1908096" y="0"/>
                </a:lnTo>
                <a:lnTo>
                  <a:pt x="1908096" y="707730"/>
                </a:lnTo>
                <a:lnTo>
                  <a:pt x="0" y="707730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="" xmlns:asvg="http://schemas.microsoft.com/office/drawing/2016/SVG/main" r:embed="rId5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2206088" y="5998286"/>
            <a:ext cx="1269803" cy="1126662"/>
          </a:xfrm>
          <a:custGeom>
            <a:avLst/>
            <a:gdLst/>
            <a:ahLst/>
            <a:cxnLst/>
            <a:rect l="l" t="t" r="r" b="b"/>
            <a:pathLst>
              <a:path w="1269803" h="1126662">
                <a:moveTo>
                  <a:pt x="0" y="0"/>
                </a:moveTo>
                <a:lnTo>
                  <a:pt x="1269803" y="0"/>
                </a:lnTo>
                <a:lnTo>
                  <a:pt x="1269803" y="1126662"/>
                </a:lnTo>
                <a:lnTo>
                  <a:pt x="0" y="1126662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="" xmlns:asvg="http://schemas.microsoft.com/office/drawing/2016/SVG/main" r:embed="rId5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2138738" y="8487570"/>
            <a:ext cx="2311265" cy="731200"/>
          </a:xfrm>
          <a:custGeom>
            <a:avLst/>
            <a:gdLst/>
            <a:ahLst/>
            <a:cxnLst/>
            <a:rect l="l" t="t" r="r" b="b"/>
            <a:pathLst>
              <a:path w="2311265" h="731200">
                <a:moveTo>
                  <a:pt x="0" y="0"/>
                </a:moveTo>
                <a:lnTo>
                  <a:pt x="2311265" y="0"/>
                </a:lnTo>
                <a:lnTo>
                  <a:pt x="2311265" y="731200"/>
                </a:lnTo>
                <a:lnTo>
                  <a:pt x="0" y="731200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="" xmlns:asvg="http://schemas.microsoft.com/office/drawing/2016/SVG/main" r:embed="rId57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2133493" y="7233717"/>
            <a:ext cx="1269803" cy="1075870"/>
          </a:xfrm>
          <a:custGeom>
            <a:avLst/>
            <a:gdLst/>
            <a:ahLst/>
            <a:cxnLst/>
            <a:rect l="l" t="t" r="r" b="b"/>
            <a:pathLst>
              <a:path w="1269803" h="1075870">
                <a:moveTo>
                  <a:pt x="0" y="0"/>
                </a:moveTo>
                <a:lnTo>
                  <a:pt x="1269803" y="0"/>
                </a:lnTo>
                <a:lnTo>
                  <a:pt x="1269803" y="1075869"/>
                </a:lnTo>
                <a:lnTo>
                  <a:pt x="0" y="1075869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="" xmlns:asvg="http://schemas.microsoft.com/office/drawing/2016/SVG/main" r:embed="rId5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5667835">
            <a:off x="7264923" y="6762375"/>
            <a:ext cx="2258787" cy="714598"/>
          </a:xfrm>
          <a:custGeom>
            <a:avLst/>
            <a:gdLst/>
            <a:ahLst/>
            <a:cxnLst/>
            <a:rect l="l" t="t" r="r" b="b"/>
            <a:pathLst>
              <a:path w="2258787" h="714598">
                <a:moveTo>
                  <a:pt x="0" y="0"/>
                </a:moveTo>
                <a:lnTo>
                  <a:pt x="2258787" y="0"/>
                </a:lnTo>
                <a:lnTo>
                  <a:pt x="2258787" y="714598"/>
                </a:lnTo>
                <a:lnTo>
                  <a:pt x="0" y="71459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234</Words>
  <Application>Microsoft Office PowerPoint</Application>
  <PresentationFormat>Özel</PresentationFormat>
  <Paragraphs>15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Amatic SC Bold</vt:lpstr>
      <vt:lpstr>Muli Bold</vt:lpstr>
      <vt:lpstr>Calibri</vt:lpstr>
      <vt:lpstr>Muli Regular</vt:lpstr>
      <vt:lpstr>Muli Bold Bold</vt:lpstr>
      <vt:lpstr>Muli Regular Bold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ZAMAN!</dc:title>
  <cp:lastModifiedBy>HP</cp:lastModifiedBy>
  <cp:revision>3</cp:revision>
  <dcterms:created xsi:type="dcterms:W3CDTF">2006-08-16T00:00:00Z</dcterms:created>
  <dcterms:modified xsi:type="dcterms:W3CDTF">2023-12-06T12:10:03Z</dcterms:modified>
  <dc:identifier>DAEPEKuTvoQ</dc:identifier>
</cp:coreProperties>
</file>