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Amatic SC Bold" panose="020B0604020202020204" charset="-79"/>
      <p:regular r:id="rId17"/>
    </p:embeddedFont>
    <p:embeddedFont>
      <p:font typeface="Calibri" panose="020F0502020204030204" pitchFamily="34" charset="0"/>
      <p:regular r:id="rId18"/>
      <p:bold r:id="rId19"/>
      <p:italic r:id="rId20"/>
      <p:boldItalic r:id="rId21"/>
    </p:embeddedFont>
    <p:embeddedFont>
      <p:font typeface="Muli Bold" panose="020B0604020202020204" charset="-94"/>
      <p:regular r:id="rId22"/>
    </p:embeddedFont>
    <p:embeddedFont>
      <p:font typeface="Muli Bold Bold" panose="020B0604020202020204" charset="-94"/>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11.png"/><Relationship Id="rId26" Type="http://schemas.openxmlformats.org/officeDocument/2006/relationships/image" Target="../media/image14.svg"/><Relationship Id="rId3" Type="http://schemas.openxmlformats.org/officeDocument/2006/relationships/image" Target="../media/image2.svg"/><Relationship Id="rId21" Type="http://schemas.openxmlformats.org/officeDocument/2006/relationships/image" Target="../media/image14.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0.png"/><Relationship Id="rId25" Type="http://schemas.openxmlformats.org/officeDocument/2006/relationships/image" Target="../media/image18.png"/><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7.png"/><Relationship Id="rId5" Type="http://schemas.openxmlformats.org/officeDocument/2006/relationships/image" Target="../media/image4.svg"/><Relationship Id="rId15" Type="http://schemas.openxmlformats.org/officeDocument/2006/relationships/image" Target="../media/image8.png"/><Relationship Id="rId23" Type="http://schemas.openxmlformats.org/officeDocument/2006/relationships/image" Target="../media/image16.png"/><Relationship Id="rId28" Type="http://schemas.openxmlformats.org/officeDocument/2006/relationships/image" Target="../media/image20.png"/><Relationship Id="rId10" Type="http://schemas.openxmlformats.org/officeDocument/2006/relationships/image" Target="../media/image5.png"/><Relationship Id="rId19"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5.png"/><Relationship Id="rId27" Type="http://schemas.openxmlformats.org/officeDocument/2006/relationships/image" Target="../media/image19.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7.svg"/><Relationship Id="rId7" Type="http://schemas.openxmlformats.org/officeDocument/2006/relationships/image" Target="../media/image6.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9.svg"/><Relationship Id="rId4" Type="http://schemas.openxmlformats.org/officeDocument/2006/relationships/image" Target="../media/image36.png"/><Relationship Id="rId9"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37.jpeg"/><Relationship Id="rId4" Type="http://schemas.openxmlformats.org/officeDocument/2006/relationships/image" Target="../media/image27.png"/><Relationship Id="rId9" Type="http://schemas.openxmlformats.org/officeDocument/2006/relationships/image" Target="../media/image6.sv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38.jpeg"/><Relationship Id="rId4" Type="http://schemas.openxmlformats.org/officeDocument/2006/relationships/image" Target="../media/image27.png"/><Relationship Id="rId9" Type="http://schemas.openxmlformats.org/officeDocument/2006/relationships/image" Target="../media/image6.sv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6.svg"/><Relationship Id="rId4" Type="http://schemas.openxmlformats.org/officeDocument/2006/relationships/image" Target="../media/image27.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4.pn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6.svg"/><Relationship Id="rId5" Type="http://schemas.openxmlformats.org/officeDocument/2006/relationships/image" Target="../media/image19.svg"/><Relationship Id="rId15" Type="http://schemas.openxmlformats.org/officeDocument/2006/relationships/image" Target="../media/image23.svg"/><Relationship Id="rId10"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44.svg"/><Relationship Id="rId14" Type="http://schemas.openxmlformats.org/officeDocument/2006/relationships/image" Target="../media/image25.png"/></Relationships>
</file>

<file path=ppt/slides/_rels/slide15.xml.rels><?xml version="1.0" encoding="UTF-8" standalone="yes"?>
<Relationships xmlns="http://schemas.openxmlformats.org/package/2006/relationships"><Relationship Id="rId13" Type="http://schemas.openxmlformats.org/officeDocument/2006/relationships/image" Target="../media/image48.svg"/><Relationship Id="rId18" Type="http://schemas.openxmlformats.org/officeDocument/2006/relationships/image" Target="../media/image47.png"/><Relationship Id="rId26" Type="http://schemas.openxmlformats.org/officeDocument/2006/relationships/image" Target="../media/image51.png"/><Relationship Id="rId39" Type="http://schemas.openxmlformats.org/officeDocument/2006/relationships/image" Target="../media/image70.svg"/><Relationship Id="rId21" Type="http://schemas.openxmlformats.org/officeDocument/2006/relationships/image" Target="../media/image52.svg"/><Relationship Id="rId34" Type="http://schemas.openxmlformats.org/officeDocument/2006/relationships/image" Target="../media/image55.png"/><Relationship Id="rId42" Type="http://schemas.openxmlformats.org/officeDocument/2006/relationships/image" Target="../media/image59.png"/><Relationship Id="rId47" Type="http://schemas.openxmlformats.org/officeDocument/2006/relationships/image" Target="../media/image78.svg"/><Relationship Id="rId50" Type="http://schemas.openxmlformats.org/officeDocument/2006/relationships/image" Target="../media/image36.png"/><Relationship Id="rId55" Type="http://schemas.openxmlformats.org/officeDocument/2006/relationships/image" Target="../media/image84.svg"/><Relationship Id="rId7" Type="http://schemas.openxmlformats.org/officeDocument/2006/relationships/image" Target="../media/image10.svg"/><Relationship Id="rId2" Type="http://schemas.openxmlformats.org/officeDocument/2006/relationships/image" Target="../media/image2.png"/><Relationship Id="rId16" Type="http://schemas.openxmlformats.org/officeDocument/2006/relationships/image" Target="../media/image46.png"/><Relationship Id="rId29" Type="http://schemas.openxmlformats.org/officeDocument/2006/relationships/image" Target="../media/image60.svg"/><Relationship Id="rId11" Type="http://schemas.openxmlformats.org/officeDocument/2006/relationships/image" Target="../media/image14.svg"/><Relationship Id="rId24" Type="http://schemas.openxmlformats.org/officeDocument/2006/relationships/image" Target="../media/image50.png"/><Relationship Id="rId32" Type="http://schemas.openxmlformats.org/officeDocument/2006/relationships/image" Target="../media/image54.png"/><Relationship Id="rId37" Type="http://schemas.openxmlformats.org/officeDocument/2006/relationships/image" Target="../media/image68.svg"/><Relationship Id="rId40" Type="http://schemas.openxmlformats.org/officeDocument/2006/relationships/image" Target="../media/image58.png"/><Relationship Id="rId45" Type="http://schemas.openxmlformats.org/officeDocument/2006/relationships/image" Target="../media/image76.svg"/><Relationship Id="rId53" Type="http://schemas.openxmlformats.org/officeDocument/2006/relationships/image" Target="../media/image82.svg"/><Relationship Id="rId58" Type="http://schemas.openxmlformats.org/officeDocument/2006/relationships/image" Target="../media/image28.png"/><Relationship Id="rId5" Type="http://schemas.openxmlformats.org/officeDocument/2006/relationships/image" Target="../media/image12.svg"/><Relationship Id="rId19" Type="http://schemas.openxmlformats.org/officeDocument/2006/relationships/image" Target="../media/image50.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45.png"/><Relationship Id="rId22" Type="http://schemas.openxmlformats.org/officeDocument/2006/relationships/image" Target="../media/image49.png"/><Relationship Id="rId27" Type="http://schemas.openxmlformats.org/officeDocument/2006/relationships/image" Target="../media/image58.svg"/><Relationship Id="rId30" Type="http://schemas.openxmlformats.org/officeDocument/2006/relationships/image" Target="../media/image53.png"/><Relationship Id="rId35" Type="http://schemas.openxmlformats.org/officeDocument/2006/relationships/image" Target="../media/image66.svg"/><Relationship Id="rId43" Type="http://schemas.openxmlformats.org/officeDocument/2006/relationships/image" Target="../media/image74.svg"/><Relationship Id="rId48" Type="http://schemas.openxmlformats.org/officeDocument/2006/relationships/image" Target="../media/image62.png"/><Relationship Id="rId56" Type="http://schemas.openxmlformats.org/officeDocument/2006/relationships/image" Target="../media/image65.png"/><Relationship Id="rId8" Type="http://schemas.openxmlformats.org/officeDocument/2006/relationships/image" Target="../media/image43.png"/><Relationship Id="rId51" Type="http://schemas.openxmlformats.org/officeDocument/2006/relationships/image" Target="../media/image39.svg"/><Relationship Id="rId3" Type="http://schemas.openxmlformats.org/officeDocument/2006/relationships/image" Target="../media/image4.svg"/><Relationship Id="rId12" Type="http://schemas.openxmlformats.org/officeDocument/2006/relationships/image" Target="../media/image44.png"/><Relationship Id="rId17" Type="http://schemas.openxmlformats.org/officeDocument/2006/relationships/image" Target="../media/image6.svg"/><Relationship Id="rId25" Type="http://schemas.openxmlformats.org/officeDocument/2006/relationships/image" Target="../media/image56.svg"/><Relationship Id="rId33" Type="http://schemas.openxmlformats.org/officeDocument/2006/relationships/image" Target="../media/image64.svg"/><Relationship Id="rId38" Type="http://schemas.openxmlformats.org/officeDocument/2006/relationships/image" Target="../media/image57.png"/><Relationship Id="rId46" Type="http://schemas.openxmlformats.org/officeDocument/2006/relationships/image" Target="../media/image61.png"/><Relationship Id="rId59" Type="http://schemas.openxmlformats.org/officeDocument/2006/relationships/image" Target="../media/image29.svg"/><Relationship Id="rId20" Type="http://schemas.openxmlformats.org/officeDocument/2006/relationships/image" Target="../media/image48.png"/><Relationship Id="rId41" Type="http://schemas.openxmlformats.org/officeDocument/2006/relationships/image" Target="../media/image72.svg"/><Relationship Id="rId54"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42.png"/><Relationship Id="rId15" Type="http://schemas.openxmlformats.org/officeDocument/2006/relationships/image" Target="../media/image8.svg"/><Relationship Id="rId23" Type="http://schemas.openxmlformats.org/officeDocument/2006/relationships/image" Target="../media/image54.svg"/><Relationship Id="rId28" Type="http://schemas.openxmlformats.org/officeDocument/2006/relationships/image" Target="../media/image52.png"/><Relationship Id="rId36" Type="http://schemas.openxmlformats.org/officeDocument/2006/relationships/image" Target="../media/image56.png"/><Relationship Id="rId49" Type="http://schemas.openxmlformats.org/officeDocument/2006/relationships/image" Target="../media/image80.svg"/><Relationship Id="rId57" Type="http://schemas.openxmlformats.org/officeDocument/2006/relationships/image" Target="../media/image86.svg"/><Relationship Id="rId10" Type="http://schemas.openxmlformats.org/officeDocument/2006/relationships/image" Target="../media/image18.png"/><Relationship Id="rId31" Type="http://schemas.openxmlformats.org/officeDocument/2006/relationships/image" Target="../media/image62.svg"/><Relationship Id="rId44" Type="http://schemas.openxmlformats.org/officeDocument/2006/relationships/image" Target="../media/image60.png"/><Relationship Id="rId52"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4.png"/><Relationship Id="rId5" Type="http://schemas.openxmlformats.org/officeDocument/2006/relationships/image" Target="../media/image19.svg"/><Relationship Id="rId15" Type="http://schemas.openxmlformats.org/officeDocument/2006/relationships/image" Target="../media/image25.svg"/><Relationship Id="rId10" Type="http://schemas.openxmlformats.org/officeDocument/2006/relationships/image" Target="../media/image12.png"/><Relationship Id="rId4" Type="http://schemas.openxmlformats.org/officeDocument/2006/relationships/image" Target="../media/image22.png"/><Relationship Id="rId9" Type="http://schemas.openxmlformats.org/officeDocument/2006/relationships/image" Target="../media/image6.sv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6.svg"/><Relationship Id="rId4" Type="http://schemas.openxmlformats.org/officeDocument/2006/relationships/image" Target="../media/image2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6.svg"/><Relationship Id="rId4" Type="http://schemas.openxmlformats.org/officeDocument/2006/relationships/image" Target="../media/image2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6.svg"/><Relationship Id="rId4" Type="http://schemas.openxmlformats.org/officeDocument/2006/relationships/image" Target="../media/image27.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6.svg"/><Relationship Id="rId4" Type="http://schemas.openxmlformats.org/officeDocument/2006/relationships/image" Target="../media/image27.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7.png"/><Relationship Id="rId9" Type="http://schemas.openxmlformats.org/officeDocument/2006/relationships/image" Target="../media/image6.sv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6.svg"/><Relationship Id="rId4" Type="http://schemas.openxmlformats.org/officeDocument/2006/relationships/image" Target="../media/image27.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svg"/><Relationship Id="rId7" Type="http://schemas.openxmlformats.org/officeDocument/2006/relationships/image" Target="../media/image2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34.png"/><Relationship Id="rId4" Type="http://schemas.openxmlformats.org/officeDocument/2006/relationships/image" Target="../media/image27.png"/><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Freeform 2"/>
          <p:cNvSpPr/>
          <p:nvPr/>
        </p:nvSpPr>
        <p:spPr>
          <a:xfrm rot="133738">
            <a:off x="5524040" y="6058297"/>
            <a:ext cx="6658418" cy="1331684"/>
          </a:xfrm>
          <a:custGeom>
            <a:avLst/>
            <a:gdLst/>
            <a:ahLst/>
            <a:cxnLst/>
            <a:rect l="l" t="t" r="r" b="b"/>
            <a:pathLst>
              <a:path w="6658418" h="1331684">
                <a:moveTo>
                  <a:pt x="0" y="0"/>
                </a:moveTo>
                <a:lnTo>
                  <a:pt x="6658418" y="0"/>
                </a:lnTo>
                <a:lnTo>
                  <a:pt x="6658418" y="1331683"/>
                </a:lnTo>
                <a:lnTo>
                  <a:pt x="0" y="13316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97725">
            <a:off x="4019514" y="3326278"/>
            <a:ext cx="10254876" cy="3244270"/>
          </a:xfrm>
          <a:custGeom>
            <a:avLst/>
            <a:gdLst/>
            <a:ahLst/>
            <a:cxnLst/>
            <a:rect l="l" t="t" r="r" b="b"/>
            <a:pathLst>
              <a:path w="10254876" h="3244270">
                <a:moveTo>
                  <a:pt x="0" y="0"/>
                </a:moveTo>
                <a:lnTo>
                  <a:pt x="10254876" y="0"/>
                </a:lnTo>
                <a:lnTo>
                  <a:pt x="10254876" y="3244270"/>
                </a:lnTo>
                <a:lnTo>
                  <a:pt x="0" y="324427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3579915" y="3492993"/>
            <a:ext cx="10815566" cy="2453640"/>
          </a:xfrm>
          <a:prstGeom prst="rect">
            <a:avLst/>
          </a:prstGeom>
        </p:spPr>
        <p:txBody>
          <a:bodyPr lIns="0" tIns="0" rIns="0" bIns="0" rtlCol="0" anchor="t">
            <a:spAutoFit/>
          </a:bodyPr>
          <a:lstStyle/>
          <a:p>
            <a:pPr algn="ctr">
              <a:lnSpc>
                <a:spcPts val="20160"/>
              </a:lnSpc>
              <a:spcBef>
                <a:spcPct val="0"/>
              </a:spcBef>
            </a:pPr>
            <a:r>
              <a:rPr lang="en-US" sz="14400" dirty="0">
                <a:solidFill>
                  <a:srgbClr val="000000"/>
                </a:solidFill>
                <a:latin typeface="Amatic SC Bold"/>
              </a:rPr>
              <a:t>HAZİNE DÜŞMANI</a:t>
            </a:r>
          </a:p>
        </p:txBody>
      </p:sp>
      <p:sp>
        <p:nvSpPr>
          <p:cNvPr id="5" name="Freeform 5"/>
          <p:cNvSpPr/>
          <p:nvPr/>
        </p:nvSpPr>
        <p:spPr>
          <a:xfrm rot="10084657">
            <a:off x="3627756" y="1869066"/>
            <a:ext cx="541332" cy="519679"/>
          </a:xfrm>
          <a:custGeom>
            <a:avLst/>
            <a:gdLst/>
            <a:ahLst/>
            <a:cxnLst/>
            <a:rect l="l" t="t" r="r" b="b"/>
            <a:pathLst>
              <a:path w="541332" h="519679">
                <a:moveTo>
                  <a:pt x="0" y="0"/>
                </a:moveTo>
                <a:lnTo>
                  <a:pt x="541332" y="0"/>
                </a:lnTo>
                <a:lnTo>
                  <a:pt x="541332" y="519678"/>
                </a:lnTo>
                <a:lnTo>
                  <a:pt x="0" y="519678"/>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6" name="Freeform 6"/>
          <p:cNvSpPr/>
          <p:nvPr/>
        </p:nvSpPr>
        <p:spPr>
          <a:xfrm rot="1460983">
            <a:off x="691221" y="6297296"/>
            <a:ext cx="1748898" cy="2199872"/>
          </a:xfrm>
          <a:custGeom>
            <a:avLst/>
            <a:gdLst/>
            <a:ahLst/>
            <a:cxnLst/>
            <a:rect l="l" t="t" r="r" b="b"/>
            <a:pathLst>
              <a:path w="1748898" h="2199872">
                <a:moveTo>
                  <a:pt x="0" y="0"/>
                </a:moveTo>
                <a:lnTo>
                  <a:pt x="1748898" y="0"/>
                </a:lnTo>
                <a:lnTo>
                  <a:pt x="1748898" y="2199872"/>
                </a:lnTo>
                <a:lnTo>
                  <a:pt x="0" y="2199872"/>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
        <p:nvSpPr>
          <p:cNvPr id="7" name="Freeform 7"/>
          <p:cNvSpPr/>
          <p:nvPr/>
        </p:nvSpPr>
        <p:spPr>
          <a:xfrm rot="-1159206">
            <a:off x="2754259" y="4340976"/>
            <a:ext cx="662036" cy="1122094"/>
          </a:xfrm>
          <a:custGeom>
            <a:avLst/>
            <a:gdLst/>
            <a:ahLst/>
            <a:cxnLst/>
            <a:rect l="l" t="t" r="r" b="b"/>
            <a:pathLst>
              <a:path w="662036" h="1122094">
                <a:moveTo>
                  <a:pt x="0" y="0"/>
                </a:moveTo>
                <a:lnTo>
                  <a:pt x="662036" y="0"/>
                </a:lnTo>
                <a:lnTo>
                  <a:pt x="662036" y="1122095"/>
                </a:lnTo>
                <a:lnTo>
                  <a:pt x="0" y="1122095"/>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sp>
        <p:nvSpPr>
          <p:cNvPr id="8" name="Freeform 8"/>
          <p:cNvSpPr/>
          <p:nvPr/>
        </p:nvSpPr>
        <p:spPr>
          <a:xfrm>
            <a:off x="5486684" y="8801590"/>
            <a:ext cx="758759" cy="837986"/>
          </a:xfrm>
          <a:custGeom>
            <a:avLst/>
            <a:gdLst/>
            <a:ahLst/>
            <a:cxnLst/>
            <a:rect l="l" t="t" r="r" b="b"/>
            <a:pathLst>
              <a:path w="758759" h="837986">
                <a:moveTo>
                  <a:pt x="0" y="0"/>
                </a:moveTo>
                <a:lnTo>
                  <a:pt x="758758" y="0"/>
                </a:lnTo>
                <a:lnTo>
                  <a:pt x="758758" y="837986"/>
                </a:lnTo>
                <a:lnTo>
                  <a:pt x="0" y="837986"/>
                </a:lnTo>
                <a:lnTo>
                  <a:pt x="0" y="0"/>
                </a:lnTo>
                <a:close/>
              </a:path>
            </a:pathLst>
          </a:custGeom>
          <a:blipFill>
            <a:blip r:embed="rId12" cstate="print">
              <a:extLst>
                <a:ext uri="{96DAC541-7B7A-43D3-8B79-37D633B846F1}">
                  <asvg:svgBlip xmlns="" xmlns:asvg="http://schemas.microsoft.com/office/drawing/2016/SVG/main" r:embed="rId13"/>
                </a:ext>
              </a:extLst>
            </a:blip>
            <a:stretch>
              <a:fillRect/>
            </a:stretch>
          </a:blipFill>
        </p:spPr>
      </p:sp>
      <p:sp>
        <p:nvSpPr>
          <p:cNvPr id="9" name="Freeform 9"/>
          <p:cNvSpPr/>
          <p:nvPr/>
        </p:nvSpPr>
        <p:spPr>
          <a:xfrm rot="4810274">
            <a:off x="15575808" y="739774"/>
            <a:ext cx="1675438" cy="2107469"/>
          </a:xfrm>
          <a:custGeom>
            <a:avLst/>
            <a:gdLst/>
            <a:ahLst/>
            <a:cxnLst/>
            <a:rect l="l" t="t" r="r" b="b"/>
            <a:pathLst>
              <a:path w="1675438" h="2107469">
                <a:moveTo>
                  <a:pt x="0" y="0"/>
                </a:moveTo>
                <a:lnTo>
                  <a:pt x="1675438" y="0"/>
                </a:lnTo>
                <a:lnTo>
                  <a:pt x="1675438" y="2107469"/>
                </a:lnTo>
                <a:lnTo>
                  <a:pt x="0" y="2107469"/>
                </a:lnTo>
                <a:lnTo>
                  <a:pt x="0" y="0"/>
                </a:lnTo>
                <a:close/>
              </a:path>
            </a:pathLst>
          </a:custGeom>
          <a:blipFill>
            <a:blip r:embed="rId14" cstate="print">
              <a:extLst>
                <a:ext uri="{96DAC541-7B7A-43D3-8B79-37D633B846F1}">
                  <asvg:svgBlip xmlns="" xmlns:asvg="http://schemas.microsoft.com/office/drawing/2016/SVG/main" r:embed="rId9"/>
                </a:ext>
              </a:extLst>
            </a:blip>
            <a:stretch>
              <a:fillRect/>
            </a:stretch>
          </a:blipFill>
        </p:spPr>
      </p:sp>
      <p:sp>
        <p:nvSpPr>
          <p:cNvPr id="10" name="Freeform 10"/>
          <p:cNvSpPr/>
          <p:nvPr/>
        </p:nvSpPr>
        <p:spPr>
          <a:xfrm rot="-7483644">
            <a:off x="2484938" y="8905629"/>
            <a:ext cx="509049" cy="488687"/>
          </a:xfrm>
          <a:custGeom>
            <a:avLst/>
            <a:gdLst/>
            <a:ahLst/>
            <a:cxnLst/>
            <a:rect l="l" t="t" r="r" b="b"/>
            <a:pathLst>
              <a:path w="509049" h="488687">
                <a:moveTo>
                  <a:pt x="0" y="0"/>
                </a:moveTo>
                <a:lnTo>
                  <a:pt x="509049" y="0"/>
                </a:lnTo>
                <a:lnTo>
                  <a:pt x="509049" y="488687"/>
                </a:lnTo>
                <a:lnTo>
                  <a:pt x="0" y="488687"/>
                </a:lnTo>
                <a:lnTo>
                  <a:pt x="0" y="0"/>
                </a:lnTo>
                <a:close/>
              </a:path>
            </a:pathLst>
          </a:custGeom>
          <a:blipFill>
            <a:blip r:embed="rId15" cstate="print">
              <a:extLst>
                <a:ext uri="{96DAC541-7B7A-43D3-8B79-37D633B846F1}">
                  <asvg:svgBlip xmlns="" xmlns:asvg="http://schemas.microsoft.com/office/drawing/2016/SVG/main" r:embed="rId7"/>
                </a:ext>
              </a:extLst>
            </a:blip>
            <a:stretch>
              <a:fillRect/>
            </a:stretch>
          </a:blipFill>
        </p:spPr>
      </p:sp>
      <p:sp>
        <p:nvSpPr>
          <p:cNvPr id="11" name="Freeform 11"/>
          <p:cNvSpPr/>
          <p:nvPr/>
        </p:nvSpPr>
        <p:spPr>
          <a:xfrm rot="1422455">
            <a:off x="887331" y="3945578"/>
            <a:ext cx="509049" cy="488687"/>
          </a:xfrm>
          <a:custGeom>
            <a:avLst/>
            <a:gdLst/>
            <a:ahLst/>
            <a:cxnLst/>
            <a:rect l="l" t="t" r="r" b="b"/>
            <a:pathLst>
              <a:path w="509049" h="488687">
                <a:moveTo>
                  <a:pt x="0" y="0"/>
                </a:moveTo>
                <a:lnTo>
                  <a:pt x="509049" y="0"/>
                </a:lnTo>
                <a:lnTo>
                  <a:pt x="509049" y="488686"/>
                </a:lnTo>
                <a:lnTo>
                  <a:pt x="0" y="488686"/>
                </a:lnTo>
                <a:lnTo>
                  <a:pt x="0" y="0"/>
                </a:lnTo>
                <a:close/>
              </a:path>
            </a:pathLst>
          </a:custGeom>
          <a:blipFill>
            <a:blip r:embed="rId15" cstate="print">
              <a:extLst>
                <a:ext uri="{96DAC541-7B7A-43D3-8B79-37D633B846F1}">
                  <asvg:svgBlip xmlns="" xmlns:asvg="http://schemas.microsoft.com/office/drawing/2016/SVG/main" r:embed="rId7"/>
                </a:ext>
              </a:extLst>
            </a:blip>
            <a:stretch>
              <a:fillRect/>
            </a:stretch>
          </a:blipFill>
        </p:spPr>
      </p:sp>
      <p:sp>
        <p:nvSpPr>
          <p:cNvPr id="12" name="Freeform 12"/>
          <p:cNvSpPr/>
          <p:nvPr/>
        </p:nvSpPr>
        <p:spPr>
          <a:xfrm rot="-243703">
            <a:off x="5268000" y="2588872"/>
            <a:ext cx="437368" cy="419873"/>
          </a:xfrm>
          <a:custGeom>
            <a:avLst/>
            <a:gdLst/>
            <a:ahLst/>
            <a:cxnLst/>
            <a:rect l="l" t="t" r="r" b="b"/>
            <a:pathLst>
              <a:path w="437368" h="419873">
                <a:moveTo>
                  <a:pt x="0" y="0"/>
                </a:moveTo>
                <a:lnTo>
                  <a:pt x="437367" y="0"/>
                </a:lnTo>
                <a:lnTo>
                  <a:pt x="437367" y="419873"/>
                </a:lnTo>
                <a:lnTo>
                  <a:pt x="0" y="419873"/>
                </a:lnTo>
                <a:lnTo>
                  <a:pt x="0" y="0"/>
                </a:lnTo>
                <a:close/>
              </a:path>
            </a:pathLst>
          </a:custGeom>
          <a:blipFill>
            <a:blip r:embed="rId16" cstate="print">
              <a:extLst>
                <a:ext uri="{96DAC541-7B7A-43D3-8B79-37D633B846F1}">
                  <asvg:svgBlip xmlns="" xmlns:asvg="http://schemas.microsoft.com/office/drawing/2016/SVG/main" r:embed="rId7"/>
                </a:ext>
              </a:extLst>
            </a:blip>
            <a:stretch>
              <a:fillRect/>
            </a:stretch>
          </a:blipFill>
        </p:spPr>
      </p:sp>
      <p:sp>
        <p:nvSpPr>
          <p:cNvPr id="13" name="Freeform 13"/>
          <p:cNvSpPr/>
          <p:nvPr/>
        </p:nvSpPr>
        <p:spPr>
          <a:xfrm rot="2851397">
            <a:off x="14707895" y="308376"/>
            <a:ext cx="458164" cy="439837"/>
          </a:xfrm>
          <a:custGeom>
            <a:avLst/>
            <a:gdLst/>
            <a:ahLst/>
            <a:cxnLst/>
            <a:rect l="l" t="t" r="r" b="b"/>
            <a:pathLst>
              <a:path w="458164" h="439837">
                <a:moveTo>
                  <a:pt x="0" y="0"/>
                </a:moveTo>
                <a:lnTo>
                  <a:pt x="458164" y="0"/>
                </a:lnTo>
                <a:lnTo>
                  <a:pt x="458164" y="439837"/>
                </a:lnTo>
                <a:lnTo>
                  <a:pt x="0" y="439837"/>
                </a:lnTo>
                <a:lnTo>
                  <a:pt x="0" y="0"/>
                </a:lnTo>
                <a:close/>
              </a:path>
            </a:pathLst>
          </a:custGeom>
          <a:blipFill>
            <a:blip r:embed="rId17" cstate="print">
              <a:extLst>
                <a:ext uri="{96DAC541-7B7A-43D3-8B79-37D633B846F1}">
                  <asvg:svgBlip xmlns="" xmlns:asvg="http://schemas.microsoft.com/office/drawing/2016/SVG/main" r:embed="rId7"/>
                </a:ext>
              </a:extLst>
            </a:blip>
            <a:stretch>
              <a:fillRect/>
            </a:stretch>
          </a:blipFill>
        </p:spPr>
      </p:sp>
      <p:sp>
        <p:nvSpPr>
          <p:cNvPr id="14" name="Freeform 14"/>
          <p:cNvSpPr/>
          <p:nvPr/>
        </p:nvSpPr>
        <p:spPr>
          <a:xfrm rot="-10019461">
            <a:off x="13288030" y="1319249"/>
            <a:ext cx="516571" cy="495908"/>
          </a:xfrm>
          <a:custGeom>
            <a:avLst/>
            <a:gdLst/>
            <a:ahLst/>
            <a:cxnLst/>
            <a:rect l="l" t="t" r="r" b="b"/>
            <a:pathLst>
              <a:path w="516571" h="495908">
                <a:moveTo>
                  <a:pt x="0" y="0"/>
                </a:moveTo>
                <a:lnTo>
                  <a:pt x="516571" y="0"/>
                </a:lnTo>
                <a:lnTo>
                  <a:pt x="516571" y="495908"/>
                </a:lnTo>
                <a:lnTo>
                  <a:pt x="0" y="495908"/>
                </a:lnTo>
                <a:lnTo>
                  <a:pt x="0" y="0"/>
                </a:lnTo>
                <a:close/>
              </a:path>
            </a:pathLst>
          </a:custGeom>
          <a:blipFill>
            <a:blip r:embed="rId18" cstate="print">
              <a:extLst>
                <a:ext uri="{96DAC541-7B7A-43D3-8B79-37D633B846F1}">
                  <asvg:svgBlip xmlns="" xmlns:asvg="http://schemas.microsoft.com/office/drawing/2016/SVG/main" r:embed="rId7"/>
                </a:ext>
              </a:extLst>
            </a:blip>
            <a:stretch>
              <a:fillRect/>
            </a:stretch>
          </a:blipFill>
        </p:spPr>
      </p:sp>
      <p:sp>
        <p:nvSpPr>
          <p:cNvPr id="15" name="Freeform 15"/>
          <p:cNvSpPr/>
          <p:nvPr/>
        </p:nvSpPr>
        <p:spPr>
          <a:xfrm rot="-6383107">
            <a:off x="16927791" y="5017806"/>
            <a:ext cx="513645" cy="493100"/>
          </a:xfrm>
          <a:custGeom>
            <a:avLst/>
            <a:gdLst/>
            <a:ahLst/>
            <a:cxnLst/>
            <a:rect l="l" t="t" r="r" b="b"/>
            <a:pathLst>
              <a:path w="513645" h="493100">
                <a:moveTo>
                  <a:pt x="0" y="0"/>
                </a:moveTo>
                <a:lnTo>
                  <a:pt x="513645" y="0"/>
                </a:lnTo>
                <a:lnTo>
                  <a:pt x="513645" y="493099"/>
                </a:lnTo>
                <a:lnTo>
                  <a:pt x="0" y="493099"/>
                </a:lnTo>
                <a:lnTo>
                  <a:pt x="0" y="0"/>
                </a:lnTo>
                <a:close/>
              </a:path>
            </a:pathLst>
          </a:custGeom>
          <a:blipFill>
            <a:blip r:embed="rId18" cstate="print">
              <a:extLst>
                <a:ext uri="{96DAC541-7B7A-43D3-8B79-37D633B846F1}">
                  <asvg:svgBlip xmlns="" xmlns:asvg="http://schemas.microsoft.com/office/drawing/2016/SVG/main" r:embed="rId7"/>
                </a:ext>
              </a:extLst>
            </a:blip>
            <a:stretch>
              <a:fillRect/>
            </a:stretch>
          </a:blipFill>
        </p:spPr>
      </p:sp>
      <p:sp>
        <p:nvSpPr>
          <p:cNvPr id="16" name="Freeform 16"/>
          <p:cNvSpPr/>
          <p:nvPr/>
        </p:nvSpPr>
        <p:spPr>
          <a:xfrm rot="5756806">
            <a:off x="15020060" y="9178423"/>
            <a:ext cx="424393" cy="407417"/>
          </a:xfrm>
          <a:custGeom>
            <a:avLst/>
            <a:gdLst/>
            <a:ahLst/>
            <a:cxnLst/>
            <a:rect l="l" t="t" r="r" b="b"/>
            <a:pathLst>
              <a:path w="424393" h="407417">
                <a:moveTo>
                  <a:pt x="0" y="0"/>
                </a:moveTo>
                <a:lnTo>
                  <a:pt x="424393" y="0"/>
                </a:lnTo>
                <a:lnTo>
                  <a:pt x="424393" y="407417"/>
                </a:lnTo>
                <a:lnTo>
                  <a:pt x="0" y="407417"/>
                </a:lnTo>
                <a:lnTo>
                  <a:pt x="0" y="0"/>
                </a:lnTo>
                <a:close/>
              </a:path>
            </a:pathLst>
          </a:custGeom>
          <a:blipFill>
            <a:blip r:embed="rId19" cstate="print">
              <a:extLst>
                <a:ext uri="{96DAC541-7B7A-43D3-8B79-37D633B846F1}">
                  <asvg:svgBlip xmlns="" xmlns:asvg="http://schemas.microsoft.com/office/drawing/2016/SVG/main" r:embed="rId7"/>
                </a:ext>
              </a:extLst>
            </a:blip>
            <a:stretch>
              <a:fillRect/>
            </a:stretch>
          </a:blipFill>
        </p:spPr>
      </p:sp>
      <p:sp>
        <p:nvSpPr>
          <p:cNvPr id="17" name="Freeform 17"/>
          <p:cNvSpPr/>
          <p:nvPr/>
        </p:nvSpPr>
        <p:spPr>
          <a:xfrm rot="8915872">
            <a:off x="14407882" y="6383025"/>
            <a:ext cx="424393" cy="407417"/>
          </a:xfrm>
          <a:custGeom>
            <a:avLst/>
            <a:gdLst/>
            <a:ahLst/>
            <a:cxnLst/>
            <a:rect l="l" t="t" r="r" b="b"/>
            <a:pathLst>
              <a:path w="424393" h="407417">
                <a:moveTo>
                  <a:pt x="0" y="0"/>
                </a:moveTo>
                <a:lnTo>
                  <a:pt x="424393" y="0"/>
                </a:lnTo>
                <a:lnTo>
                  <a:pt x="424393" y="407417"/>
                </a:lnTo>
                <a:lnTo>
                  <a:pt x="0" y="407417"/>
                </a:lnTo>
                <a:lnTo>
                  <a:pt x="0" y="0"/>
                </a:lnTo>
                <a:close/>
              </a:path>
            </a:pathLst>
          </a:custGeom>
          <a:blipFill>
            <a:blip r:embed="rId19" cstate="print">
              <a:extLst>
                <a:ext uri="{96DAC541-7B7A-43D3-8B79-37D633B846F1}">
                  <asvg:svgBlip xmlns="" xmlns:asvg="http://schemas.microsoft.com/office/drawing/2016/SVG/main" r:embed="rId7"/>
                </a:ext>
              </a:extLst>
            </a:blip>
            <a:stretch>
              <a:fillRect/>
            </a:stretch>
          </a:blipFill>
        </p:spPr>
      </p:sp>
      <p:sp>
        <p:nvSpPr>
          <p:cNvPr id="18" name="Freeform 18"/>
          <p:cNvSpPr/>
          <p:nvPr/>
        </p:nvSpPr>
        <p:spPr>
          <a:xfrm rot="5756806">
            <a:off x="4802333" y="6847344"/>
            <a:ext cx="424393" cy="407417"/>
          </a:xfrm>
          <a:custGeom>
            <a:avLst/>
            <a:gdLst/>
            <a:ahLst/>
            <a:cxnLst/>
            <a:rect l="l" t="t" r="r" b="b"/>
            <a:pathLst>
              <a:path w="424393" h="407417">
                <a:moveTo>
                  <a:pt x="0" y="0"/>
                </a:moveTo>
                <a:lnTo>
                  <a:pt x="424393" y="0"/>
                </a:lnTo>
                <a:lnTo>
                  <a:pt x="424393" y="407417"/>
                </a:lnTo>
                <a:lnTo>
                  <a:pt x="0" y="407417"/>
                </a:lnTo>
                <a:lnTo>
                  <a:pt x="0" y="0"/>
                </a:lnTo>
                <a:close/>
              </a:path>
            </a:pathLst>
          </a:custGeom>
          <a:blipFill>
            <a:blip r:embed="rId19" cstate="print">
              <a:extLst>
                <a:ext uri="{96DAC541-7B7A-43D3-8B79-37D633B846F1}">
                  <asvg:svgBlip xmlns="" xmlns:asvg="http://schemas.microsoft.com/office/drawing/2016/SVG/main" r:embed="rId7"/>
                </a:ext>
              </a:extLst>
            </a:blip>
            <a:stretch>
              <a:fillRect/>
            </a:stretch>
          </a:blipFill>
        </p:spPr>
      </p:sp>
      <p:sp>
        <p:nvSpPr>
          <p:cNvPr id="19" name="Freeform 19"/>
          <p:cNvSpPr/>
          <p:nvPr/>
        </p:nvSpPr>
        <p:spPr>
          <a:xfrm rot="1345741">
            <a:off x="12100836" y="8176526"/>
            <a:ext cx="511678" cy="867251"/>
          </a:xfrm>
          <a:custGeom>
            <a:avLst/>
            <a:gdLst/>
            <a:ahLst/>
            <a:cxnLst/>
            <a:rect l="l" t="t" r="r" b="b"/>
            <a:pathLst>
              <a:path w="511678" h="867251">
                <a:moveTo>
                  <a:pt x="0" y="0"/>
                </a:moveTo>
                <a:lnTo>
                  <a:pt x="511678" y="0"/>
                </a:lnTo>
                <a:lnTo>
                  <a:pt x="511678" y="867252"/>
                </a:lnTo>
                <a:lnTo>
                  <a:pt x="0" y="867252"/>
                </a:lnTo>
                <a:lnTo>
                  <a:pt x="0" y="0"/>
                </a:lnTo>
                <a:close/>
              </a:path>
            </a:pathLst>
          </a:custGeom>
          <a:blipFill>
            <a:blip r:embed="rId20" cstate="print">
              <a:extLst>
                <a:ext uri="{96DAC541-7B7A-43D3-8B79-37D633B846F1}">
                  <asvg:svgBlip xmlns="" xmlns:asvg="http://schemas.microsoft.com/office/drawing/2016/SVG/main" r:embed="rId11"/>
                </a:ext>
              </a:extLst>
            </a:blip>
            <a:stretch>
              <a:fillRect/>
            </a:stretch>
          </a:blipFill>
        </p:spPr>
      </p:sp>
      <p:sp>
        <p:nvSpPr>
          <p:cNvPr id="20" name="Freeform 20"/>
          <p:cNvSpPr/>
          <p:nvPr/>
        </p:nvSpPr>
        <p:spPr>
          <a:xfrm rot="1800043">
            <a:off x="11671035" y="347808"/>
            <a:ext cx="567418" cy="626667"/>
          </a:xfrm>
          <a:custGeom>
            <a:avLst/>
            <a:gdLst/>
            <a:ahLst/>
            <a:cxnLst/>
            <a:rect l="l" t="t" r="r" b="b"/>
            <a:pathLst>
              <a:path w="567418" h="626667">
                <a:moveTo>
                  <a:pt x="0" y="0"/>
                </a:moveTo>
                <a:lnTo>
                  <a:pt x="567419" y="0"/>
                </a:lnTo>
                <a:lnTo>
                  <a:pt x="567419" y="626667"/>
                </a:lnTo>
                <a:lnTo>
                  <a:pt x="0" y="626667"/>
                </a:lnTo>
                <a:lnTo>
                  <a:pt x="0" y="0"/>
                </a:lnTo>
                <a:close/>
              </a:path>
            </a:pathLst>
          </a:custGeom>
          <a:blipFill>
            <a:blip r:embed="rId21" cstate="print">
              <a:extLst>
                <a:ext uri="{96DAC541-7B7A-43D3-8B79-37D633B846F1}">
                  <asvg:svgBlip xmlns="" xmlns:asvg="http://schemas.microsoft.com/office/drawing/2016/SVG/main" r:embed="rId13"/>
                </a:ext>
              </a:extLst>
            </a:blip>
            <a:stretch>
              <a:fillRect/>
            </a:stretch>
          </a:blipFill>
        </p:spPr>
      </p:sp>
      <p:sp>
        <p:nvSpPr>
          <p:cNvPr id="21" name="Freeform 21"/>
          <p:cNvSpPr/>
          <p:nvPr/>
        </p:nvSpPr>
        <p:spPr>
          <a:xfrm rot="-10154087">
            <a:off x="15305381" y="3449328"/>
            <a:ext cx="489149" cy="829067"/>
          </a:xfrm>
          <a:custGeom>
            <a:avLst/>
            <a:gdLst/>
            <a:ahLst/>
            <a:cxnLst/>
            <a:rect l="l" t="t" r="r" b="b"/>
            <a:pathLst>
              <a:path w="489149" h="829067">
                <a:moveTo>
                  <a:pt x="0" y="0"/>
                </a:moveTo>
                <a:lnTo>
                  <a:pt x="489149" y="0"/>
                </a:lnTo>
                <a:lnTo>
                  <a:pt x="489149" y="829067"/>
                </a:lnTo>
                <a:lnTo>
                  <a:pt x="0" y="829067"/>
                </a:lnTo>
                <a:lnTo>
                  <a:pt x="0" y="0"/>
                </a:lnTo>
                <a:close/>
              </a:path>
            </a:pathLst>
          </a:custGeom>
          <a:blipFill>
            <a:blip r:embed="rId22" cstate="print">
              <a:extLst>
                <a:ext uri="{96DAC541-7B7A-43D3-8B79-37D633B846F1}">
                  <asvg:svgBlip xmlns="" xmlns:asvg="http://schemas.microsoft.com/office/drawing/2016/SVG/main" r:embed="rId11"/>
                </a:ext>
              </a:extLst>
            </a:blip>
            <a:stretch>
              <a:fillRect/>
            </a:stretch>
          </a:blipFill>
        </p:spPr>
      </p:sp>
      <p:sp>
        <p:nvSpPr>
          <p:cNvPr id="22" name="Freeform 22"/>
          <p:cNvSpPr/>
          <p:nvPr/>
        </p:nvSpPr>
        <p:spPr>
          <a:xfrm rot="-1669974">
            <a:off x="4305007" y="211689"/>
            <a:ext cx="530353" cy="898904"/>
          </a:xfrm>
          <a:custGeom>
            <a:avLst/>
            <a:gdLst/>
            <a:ahLst/>
            <a:cxnLst/>
            <a:rect l="l" t="t" r="r" b="b"/>
            <a:pathLst>
              <a:path w="530353" h="898904">
                <a:moveTo>
                  <a:pt x="0" y="0"/>
                </a:moveTo>
                <a:lnTo>
                  <a:pt x="530353" y="0"/>
                </a:lnTo>
                <a:lnTo>
                  <a:pt x="530353" y="898904"/>
                </a:lnTo>
                <a:lnTo>
                  <a:pt x="0" y="898904"/>
                </a:lnTo>
                <a:lnTo>
                  <a:pt x="0" y="0"/>
                </a:lnTo>
                <a:close/>
              </a:path>
            </a:pathLst>
          </a:custGeom>
          <a:blipFill>
            <a:blip r:embed="rId23" cstate="print">
              <a:extLst>
                <a:ext uri="{96DAC541-7B7A-43D3-8B79-37D633B846F1}">
                  <asvg:svgBlip xmlns="" xmlns:asvg="http://schemas.microsoft.com/office/drawing/2016/SVG/main" r:embed="rId11"/>
                </a:ext>
              </a:extLst>
            </a:blip>
            <a:stretch>
              <a:fillRect/>
            </a:stretch>
          </a:blipFill>
        </p:spPr>
      </p:sp>
      <p:sp>
        <p:nvSpPr>
          <p:cNvPr id="23" name="Freeform 23"/>
          <p:cNvSpPr/>
          <p:nvPr/>
        </p:nvSpPr>
        <p:spPr>
          <a:xfrm rot="-1839255">
            <a:off x="8938249" y="9486280"/>
            <a:ext cx="554415" cy="532238"/>
          </a:xfrm>
          <a:custGeom>
            <a:avLst/>
            <a:gdLst/>
            <a:ahLst/>
            <a:cxnLst/>
            <a:rect l="l" t="t" r="r" b="b"/>
            <a:pathLst>
              <a:path w="554415" h="532238">
                <a:moveTo>
                  <a:pt x="0" y="0"/>
                </a:moveTo>
                <a:lnTo>
                  <a:pt x="554415" y="0"/>
                </a:lnTo>
                <a:lnTo>
                  <a:pt x="554415" y="532238"/>
                </a:lnTo>
                <a:lnTo>
                  <a:pt x="0" y="532238"/>
                </a:lnTo>
                <a:lnTo>
                  <a:pt x="0" y="0"/>
                </a:lnTo>
                <a:close/>
              </a:path>
            </a:pathLst>
          </a:custGeom>
          <a:blipFill>
            <a:blip r:embed="rId24" cstate="print">
              <a:extLst>
                <a:ext uri="{96DAC541-7B7A-43D3-8B79-37D633B846F1}">
                  <asvg:svgBlip xmlns="" xmlns:asvg="http://schemas.microsoft.com/office/drawing/2016/SVG/main" r:embed="rId7"/>
                </a:ext>
              </a:extLst>
            </a:blip>
            <a:stretch>
              <a:fillRect/>
            </a:stretch>
          </a:blipFill>
        </p:spPr>
      </p:sp>
      <p:sp>
        <p:nvSpPr>
          <p:cNvPr id="24" name="Freeform 24"/>
          <p:cNvSpPr/>
          <p:nvPr/>
        </p:nvSpPr>
        <p:spPr>
          <a:xfrm rot="693431">
            <a:off x="1252195" y="916550"/>
            <a:ext cx="826577" cy="1185137"/>
          </a:xfrm>
          <a:custGeom>
            <a:avLst/>
            <a:gdLst/>
            <a:ahLst/>
            <a:cxnLst/>
            <a:rect l="l" t="t" r="r" b="b"/>
            <a:pathLst>
              <a:path w="826577" h="1185137">
                <a:moveTo>
                  <a:pt x="0" y="0"/>
                </a:moveTo>
                <a:lnTo>
                  <a:pt x="826577" y="0"/>
                </a:lnTo>
                <a:lnTo>
                  <a:pt x="826577" y="1185137"/>
                </a:lnTo>
                <a:lnTo>
                  <a:pt x="0" y="1185137"/>
                </a:lnTo>
                <a:lnTo>
                  <a:pt x="0" y="0"/>
                </a:lnTo>
                <a:close/>
              </a:path>
            </a:pathLst>
          </a:custGeom>
          <a:blipFill>
            <a:blip r:embed="rId25" cstate="print">
              <a:extLst>
                <a:ext uri="{96DAC541-7B7A-43D3-8B79-37D633B846F1}">
                  <asvg:svgBlip xmlns="" xmlns:asvg="http://schemas.microsoft.com/office/drawing/2016/SVG/main" r:embed="rId26"/>
                </a:ext>
              </a:extLst>
            </a:blip>
            <a:stretch>
              <a:fillRect/>
            </a:stretch>
          </a:blipFill>
        </p:spPr>
      </p:sp>
      <p:sp>
        <p:nvSpPr>
          <p:cNvPr id="25" name="Freeform 25"/>
          <p:cNvSpPr/>
          <p:nvPr/>
        </p:nvSpPr>
        <p:spPr>
          <a:xfrm rot="-2011406">
            <a:off x="13187860" y="2374903"/>
            <a:ext cx="716911" cy="1027900"/>
          </a:xfrm>
          <a:custGeom>
            <a:avLst/>
            <a:gdLst/>
            <a:ahLst/>
            <a:cxnLst/>
            <a:rect l="l" t="t" r="r" b="b"/>
            <a:pathLst>
              <a:path w="716911" h="1027900">
                <a:moveTo>
                  <a:pt x="0" y="0"/>
                </a:moveTo>
                <a:lnTo>
                  <a:pt x="716911" y="0"/>
                </a:lnTo>
                <a:lnTo>
                  <a:pt x="716911" y="1027900"/>
                </a:lnTo>
                <a:lnTo>
                  <a:pt x="0" y="1027900"/>
                </a:lnTo>
                <a:lnTo>
                  <a:pt x="0" y="0"/>
                </a:lnTo>
                <a:close/>
              </a:path>
            </a:pathLst>
          </a:custGeom>
          <a:blipFill>
            <a:blip r:embed="rId27" cstate="print">
              <a:extLst>
                <a:ext uri="{96DAC541-7B7A-43D3-8B79-37D633B846F1}">
                  <asvg:svgBlip xmlns="" xmlns:asvg="http://schemas.microsoft.com/office/drawing/2016/SVG/main" r:embed="rId26"/>
                </a:ext>
              </a:extLst>
            </a:blip>
            <a:stretch>
              <a:fillRect/>
            </a:stretch>
          </a:blipFill>
        </p:spPr>
      </p:sp>
      <p:sp>
        <p:nvSpPr>
          <p:cNvPr id="26" name="Freeform 26"/>
          <p:cNvSpPr/>
          <p:nvPr/>
        </p:nvSpPr>
        <p:spPr>
          <a:xfrm rot="-2419102">
            <a:off x="16011837" y="6705132"/>
            <a:ext cx="927423" cy="1329729"/>
          </a:xfrm>
          <a:custGeom>
            <a:avLst/>
            <a:gdLst/>
            <a:ahLst/>
            <a:cxnLst/>
            <a:rect l="l" t="t" r="r" b="b"/>
            <a:pathLst>
              <a:path w="927423" h="1329729">
                <a:moveTo>
                  <a:pt x="0" y="0"/>
                </a:moveTo>
                <a:lnTo>
                  <a:pt x="927422" y="0"/>
                </a:lnTo>
                <a:lnTo>
                  <a:pt x="927422" y="1329729"/>
                </a:lnTo>
                <a:lnTo>
                  <a:pt x="0" y="1329729"/>
                </a:lnTo>
                <a:lnTo>
                  <a:pt x="0" y="0"/>
                </a:lnTo>
                <a:close/>
              </a:path>
            </a:pathLst>
          </a:custGeom>
          <a:blipFill>
            <a:blip r:embed="rId28" cstate="print">
              <a:extLst>
                <a:ext uri="{96DAC541-7B7A-43D3-8B79-37D633B846F1}">
                  <asvg:svgBlip xmlns="" xmlns:asvg="http://schemas.microsoft.com/office/drawing/2016/SVG/main" r:embed="rId26"/>
                </a:ext>
              </a:extLst>
            </a:blip>
            <a:stretch>
              <a:fillRect/>
            </a:stretch>
          </a:blipFill>
        </p:spPr>
      </p:sp>
      <p:sp>
        <p:nvSpPr>
          <p:cNvPr id="28" name="TextBox 28"/>
          <p:cNvSpPr txBox="1"/>
          <p:nvPr/>
        </p:nvSpPr>
        <p:spPr>
          <a:xfrm>
            <a:off x="5643538" y="5929318"/>
            <a:ext cx="6170430" cy="811530"/>
          </a:xfrm>
          <a:prstGeom prst="rect">
            <a:avLst/>
          </a:prstGeom>
        </p:spPr>
        <p:txBody>
          <a:bodyPr lIns="0" tIns="0" rIns="0" bIns="0" rtlCol="0" anchor="t">
            <a:spAutoFit/>
          </a:bodyPr>
          <a:lstStyle/>
          <a:p>
            <a:pPr algn="ctr">
              <a:lnSpc>
                <a:spcPts val="6719"/>
              </a:lnSpc>
              <a:spcBef>
                <a:spcPct val="0"/>
              </a:spcBef>
            </a:pPr>
            <a:r>
              <a:rPr lang="en-US" sz="4800" spc="-96" dirty="0">
                <a:solidFill>
                  <a:srgbClr val="000000"/>
                </a:solidFill>
                <a:latin typeface="Muli Bold"/>
              </a:rPr>
              <a:t>ZAMAN TUZAKLARI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extBox 2"/>
          <p:cNvSpPr txBox="1"/>
          <p:nvPr/>
        </p:nvSpPr>
        <p:spPr>
          <a:xfrm>
            <a:off x="1196676" y="1095375"/>
            <a:ext cx="11887586" cy="900430"/>
          </a:xfrm>
          <a:prstGeom prst="rect">
            <a:avLst/>
          </a:prstGeom>
        </p:spPr>
        <p:txBody>
          <a:bodyPr lIns="0" tIns="0" rIns="0" bIns="0" rtlCol="0" anchor="t">
            <a:spAutoFit/>
          </a:bodyPr>
          <a:lstStyle/>
          <a:p>
            <a:pPr>
              <a:lnSpc>
                <a:spcPts val="7040"/>
              </a:lnSpc>
            </a:pPr>
            <a:r>
              <a:rPr lang="en-US" sz="6400">
                <a:solidFill>
                  <a:srgbClr val="000000"/>
                </a:solidFill>
                <a:latin typeface="Amatic SC Bold"/>
              </a:rPr>
              <a:t>SOSYAL MEDYA SENIN KONTROLÜNDE OLSUN DIYE:</a:t>
            </a:r>
          </a:p>
        </p:txBody>
      </p:sp>
      <p:sp>
        <p:nvSpPr>
          <p:cNvPr id="3" name="Freeform 3"/>
          <p:cNvSpPr/>
          <p:nvPr/>
        </p:nvSpPr>
        <p:spPr>
          <a:xfrm rot="5400000" flipH="1">
            <a:off x="6859" y="3933445"/>
            <a:ext cx="6206594" cy="3757810"/>
          </a:xfrm>
          <a:custGeom>
            <a:avLst/>
            <a:gdLst/>
            <a:ahLst/>
            <a:cxnLst/>
            <a:rect l="l" t="t" r="r" b="b"/>
            <a:pathLst>
              <a:path w="6206594" h="3757810">
                <a:moveTo>
                  <a:pt x="6206594" y="0"/>
                </a:moveTo>
                <a:lnTo>
                  <a:pt x="0" y="0"/>
                </a:lnTo>
                <a:lnTo>
                  <a:pt x="0" y="3757811"/>
                </a:lnTo>
                <a:lnTo>
                  <a:pt x="6206594" y="3757811"/>
                </a:lnTo>
                <a:lnTo>
                  <a:pt x="6206594"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11462">
            <a:off x="1003788" y="2487003"/>
            <a:ext cx="4508801" cy="6560425"/>
          </a:xfrm>
          <a:custGeom>
            <a:avLst/>
            <a:gdLst/>
            <a:ahLst/>
            <a:cxnLst/>
            <a:rect l="l" t="t" r="r" b="b"/>
            <a:pathLst>
              <a:path w="4508801" h="6560425">
                <a:moveTo>
                  <a:pt x="0" y="0"/>
                </a:moveTo>
                <a:lnTo>
                  <a:pt x="4508801" y="0"/>
                </a:lnTo>
                <a:lnTo>
                  <a:pt x="4508801" y="6560425"/>
                </a:lnTo>
                <a:lnTo>
                  <a:pt x="0" y="656042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TextBox 5"/>
          <p:cNvSpPr txBox="1"/>
          <p:nvPr/>
        </p:nvSpPr>
        <p:spPr>
          <a:xfrm>
            <a:off x="1536899" y="2871453"/>
            <a:ext cx="3329656" cy="4834992"/>
          </a:xfrm>
          <a:prstGeom prst="rect">
            <a:avLst/>
          </a:prstGeom>
        </p:spPr>
        <p:txBody>
          <a:bodyPr lIns="0" tIns="0" rIns="0" bIns="0" rtlCol="0" anchor="t">
            <a:spAutoFit/>
          </a:bodyPr>
          <a:lstStyle/>
          <a:p>
            <a:pPr>
              <a:lnSpc>
                <a:spcPts val="3887"/>
              </a:lnSpc>
            </a:pPr>
            <a:r>
              <a:rPr lang="en-US" sz="2776" spc="83">
                <a:solidFill>
                  <a:srgbClr val="000000"/>
                </a:solidFill>
                <a:latin typeface="Muli Bold Bold"/>
              </a:rPr>
              <a:t>ÖNCELİK BELİRLE</a:t>
            </a:r>
          </a:p>
          <a:p>
            <a:pPr>
              <a:lnSpc>
                <a:spcPts val="3887"/>
              </a:lnSpc>
            </a:pPr>
            <a:endParaRPr/>
          </a:p>
          <a:p>
            <a:pPr>
              <a:lnSpc>
                <a:spcPts val="3887"/>
              </a:lnSpc>
              <a:spcBef>
                <a:spcPct val="0"/>
              </a:spcBef>
            </a:pPr>
            <a:r>
              <a:rPr lang="en-US" sz="2776" spc="83">
                <a:solidFill>
                  <a:srgbClr val="000000"/>
                </a:solidFill>
                <a:latin typeface="Muli Bold"/>
              </a:rPr>
              <a:t>En önemli işlerini öne al her zaman. Derslerini mesela. İlk başta sosyal medya olmayacağı kuvvetli muhtemel değil mi?</a:t>
            </a:r>
          </a:p>
        </p:txBody>
      </p:sp>
      <p:sp>
        <p:nvSpPr>
          <p:cNvPr id="6" name="Freeform 6"/>
          <p:cNvSpPr/>
          <p:nvPr/>
        </p:nvSpPr>
        <p:spPr>
          <a:xfrm rot="5400000" flipH="1">
            <a:off x="5575871" y="3908994"/>
            <a:ext cx="6319789" cy="3826345"/>
          </a:xfrm>
          <a:custGeom>
            <a:avLst/>
            <a:gdLst/>
            <a:ahLst/>
            <a:cxnLst/>
            <a:rect l="l" t="t" r="r" b="b"/>
            <a:pathLst>
              <a:path w="6319789" h="3826345">
                <a:moveTo>
                  <a:pt x="6319789" y="0"/>
                </a:moveTo>
                <a:lnTo>
                  <a:pt x="0" y="0"/>
                </a:lnTo>
                <a:lnTo>
                  <a:pt x="0" y="3826345"/>
                </a:lnTo>
                <a:lnTo>
                  <a:pt x="6319789" y="3826345"/>
                </a:lnTo>
                <a:lnTo>
                  <a:pt x="6319789"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rot="-111462">
            <a:off x="6553892" y="2487964"/>
            <a:ext cx="4569520" cy="6648773"/>
          </a:xfrm>
          <a:custGeom>
            <a:avLst/>
            <a:gdLst/>
            <a:ahLst/>
            <a:cxnLst/>
            <a:rect l="l" t="t" r="r" b="b"/>
            <a:pathLst>
              <a:path w="4569520" h="6648773">
                <a:moveTo>
                  <a:pt x="0" y="0"/>
                </a:moveTo>
                <a:lnTo>
                  <a:pt x="4569520" y="0"/>
                </a:lnTo>
                <a:lnTo>
                  <a:pt x="4569520" y="6648773"/>
                </a:lnTo>
                <a:lnTo>
                  <a:pt x="0" y="664877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TextBox 8"/>
          <p:cNvSpPr txBox="1"/>
          <p:nvPr/>
        </p:nvSpPr>
        <p:spPr>
          <a:xfrm>
            <a:off x="7140469" y="2880978"/>
            <a:ext cx="3385265" cy="3353762"/>
          </a:xfrm>
          <a:prstGeom prst="rect">
            <a:avLst/>
          </a:prstGeom>
        </p:spPr>
        <p:txBody>
          <a:bodyPr lIns="0" tIns="0" rIns="0" bIns="0" rtlCol="0" anchor="t">
            <a:spAutoFit/>
          </a:bodyPr>
          <a:lstStyle/>
          <a:p>
            <a:pPr>
              <a:lnSpc>
                <a:spcPts val="3779"/>
              </a:lnSpc>
            </a:pPr>
            <a:r>
              <a:rPr lang="en-US" sz="2699" spc="80">
                <a:solidFill>
                  <a:srgbClr val="000000"/>
                </a:solidFill>
                <a:latin typeface="Muli Bold Bold"/>
              </a:rPr>
              <a:t>HEDEFLER KOY</a:t>
            </a:r>
          </a:p>
          <a:p>
            <a:pPr>
              <a:lnSpc>
                <a:spcPts val="3779"/>
              </a:lnSpc>
            </a:pPr>
            <a:endParaRPr/>
          </a:p>
          <a:p>
            <a:pPr marL="0" lvl="0" indent="0" algn="l">
              <a:lnSpc>
                <a:spcPts val="3862"/>
              </a:lnSpc>
              <a:spcBef>
                <a:spcPct val="0"/>
              </a:spcBef>
            </a:pPr>
            <a:r>
              <a:rPr lang="en-US" sz="2758" spc="82">
                <a:solidFill>
                  <a:srgbClr val="000000"/>
                </a:solidFill>
                <a:latin typeface="Muli Bold"/>
              </a:rPr>
              <a:t>Mesela:  Önce şu ödevimi bitireyim. Sonra  1 saat sosyal medyada  takılırım, gibi.</a:t>
            </a:r>
          </a:p>
        </p:txBody>
      </p:sp>
      <p:sp>
        <p:nvSpPr>
          <p:cNvPr id="9" name="Freeform 9"/>
          <p:cNvSpPr/>
          <p:nvPr/>
        </p:nvSpPr>
        <p:spPr>
          <a:xfrm rot="5400000" flipH="1">
            <a:off x="11013401" y="3794886"/>
            <a:ext cx="6319789" cy="3826345"/>
          </a:xfrm>
          <a:custGeom>
            <a:avLst/>
            <a:gdLst/>
            <a:ahLst/>
            <a:cxnLst/>
            <a:rect l="l" t="t" r="r" b="b"/>
            <a:pathLst>
              <a:path w="6319789" h="3826345">
                <a:moveTo>
                  <a:pt x="6319789" y="0"/>
                </a:moveTo>
                <a:lnTo>
                  <a:pt x="0" y="0"/>
                </a:lnTo>
                <a:lnTo>
                  <a:pt x="0" y="3826345"/>
                </a:lnTo>
                <a:lnTo>
                  <a:pt x="6319789" y="3826345"/>
                </a:lnTo>
                <a:lnTo>
                  <a:pt x="6319789"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rot="-111462">
            <a:off x="11908194" y="2338147"/>
            <a:ext cx="4602986" cy="6697467"/>
          </a:xfrm>
          <a:custGeom>
            <a:avLst/>
            <a:gdLst/>
            <a:ahLst/>
            <a:cxnLst/>
            <a:rect l="l" t="t" r="r" b="b"/>
            <a:pathLst>
              <a:path w="4602986" h="6697467">
                <a:moveTo>
                  <a:pt x="0" y="0"/>
                </a:moveTo>
                <a:lnTo>
                  <a:pt x="4602986" y="0"/>
                </a:lnTo>
                <a:lnTo>
                  <a:pt x="4602986" y="6697467"/>
                </a:lnTo>
                <a:lnTo>
                  <a:pt x="0" y="669746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TextBox 11"/>
          <p:cNvSpPr txBox="1"/>
          <p:nvPr/>
        </p:nvSpPr>
        <p:spPr>
          <a:xfrm>
            <a:off x="12831535" y="2614647"/>
            <a:ext cx="3254933" cy="6140111"/>
          </a:xfrm>
          <a:prstGeom prst="rect">
            <a:avLst/>
          </a:prstGeom>
        </p:spPr>
        <p:txBody>
          <a:bodyPr lIns="0" tIns="0" rIns="0" bIns="0" rtlCol="0" anchor="t">
            <a:spAutoFit/>
          </a:bodyPr>
          <a:lstStyle/>
          <a:p>
            <a:pPr>
              <a:lnSpc>
                <a:spcPts val="3799"/>
              </a:lnSpc>
            </a:pPr>
            <a:r>
              <a:rPr lang="en-US" sz="2714" spc="81">
                <a:solidFill>
                  <a:srgbClr val="000000"/>
                </a:solidFill>
                <a:latin typeface="Muli Bold Bold"/>
              </a:rPr>
              <a:t>BİLDİRİMLERİ KAPAT</a:t>
            </a:r>
          </a:p>
          <a:p>
            <a:pPr marL="0" lvl="0" indent="0" algn="l">
              <a:lnSpc>
                <a:spcPts val="3799"/>
              </a:lnSpc>
              <a:spcBef>
                <a:spcPct val="0"/>
              </a:spcBef>
            </a:pPr>
            <a:r>
              <a:rPr lang="en-US" sz="2714" spc="81">
                <a:solidFill>
                  <a:srgbClr val="000000"/>
                </a:solidFill>
                <a:latin typeface="Muli Bold"/>
              </a:rPr>
              <a:t>Bildirimler seni daima sosyal medyada tutmak için gönderilir. Onlar her çağırdığında değil sen kendi istediğin zaman gitmelisin. O zaman bu sinsi davetçilerden kurtul.</a:t>
            </a:r>
          </a:p>
        </p:txBody>
      </p:sp>
      <p:sp>
        <p:nvSpPr>
          <p:cNvPr id="12" name="Freeform 12"/>
          <p:cNvSpPr/>
          <p:nvPr/>
        </p:nvSpPr>
        <p:spPr>
          <a:xfrm rot="5252589">
            <a:off x="11046612" y="2680649"/>
            <a:ext cx="516571" cy="495908"/>
          </a:xfrm>
          <a:custGeom>
            <a:avLst/>
            <a:gdLst/>
            <a:ahLst/>
            <a:cxnLst/>
            <a:rect l="l" t="t" r="r" b="b"/>
            <a:pathLst>
              <a:path w="516571" h="495908">
                <a:moveTo>
                  <a:pt x="0" y="0"/>
                </a:moveTo>
                <a:lnTo>
                  <a:pt x="516571" y="0"/>
                </a:lnTo>
                <a:lnTo>
                  <a:pt x="516571" y="495908"/>
                </a:lnTo>
                <a:lnTo>
                  <a:pt x="0" y="495908"/>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13" name="Freeform 13"/>
          <p:cNvSpPr/>
          <p:nvPr/>
        </p:nvSpPr>
        <p:spPr>
          <a:xfrm rot="-6383107">
            <a:off x="12003300" y="8937345"/>
            <a:ext cx="513645" cy="493100"/>
          </a:xfrm>
          <a:custGeom>
            <a:avLst/>
            <a:gdLst/>
            <a:ahLst/>
            <a:cxnLst/>
            <a:rect l="l" t="t" r="r" b="b"/>
            <a:pathLst>
              <a:path w="513645" h="493100">
                <a:moveTo>
                  <a:pt x="0" y="0"/>
                </a:moveTo>
                <a:lnTo>
                  <a:pt x="513646" y="0"/>
                </a:lnTo>
                <a:lnTo>
                  <a:pt x="513646" y="493100"/>
                </a:lnTo>
                <a:lnTo>
                  <a:pt x="0" y="49310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14" name="Freeform 14"/>
          <p:cNvSpPr/>
          <p:nvPr/>
        </p:nvSpPr>
        <p:spPr>
          <a:xfrm rot="-10154087">
            <a:off x="466426" y="1067087"/>
            <a:ext cx="489149" cy="829067"/>
          </a:xfrm>
          <a:custGeom>
            <a:avLst/>
            <a:gdLst/>
            <a:ahLst/>
            <a:cxnLst/>
            <a:rect l="l" t="t" r="r" b="b"/>
            <a:pathLst>
              <a:path w="489149" h="829067">
                <a:moveTo>
                  <a:pt x="0" y="0"/>
                </a:moveTo>
                <a:lnTo>
                  <a:pt x="489150" y="0"/>
                </a:lnTo>
                <a:lnTo>
                  <a:pt x="489150" y="829067"/>
                </a:lnTo>
                <a:lnTo>
                  <a:pt x="0" y="829067"/>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62933"/>
            <a:ext cx="6825123" cy="8982913"/>
            <a:chOff x="0" y="0"/>
            <a:chExt cx="9100165" cy="11977217"/>
          </a:xfrm>
        </p:grpSpPr>
        <p:sp>
          <p:nvSpPr>
            <p:cNvPr id="3" name="Freeform 3"/>
            <p:cNvSpPr/>
            <p:nvPr/>
          </p:nvSpPr>
          <p:spPr>
            <a:xfrm rot="244331">
              <a:off x="56353" y="700306"/>
              <a:ext cx="5651877" cy="1788048"/>
            </a:xfrm>
            <a:custGeom>
              <a:avLst/>
              <a:gdLst/>
              <a:ahLst/>
              <a:cxnLst/>
              <a:rect l="l" t="t" r="r" b="b"/>
              <a:pathLst>
                <a:path w="5651877" h="1788048">
                  <a:moveTo>
                    <a:pt x="0" y="0"/>
                  </a:moveTo>
                  <a:lnTo>
                    <a:pt x="5651877" y="0"/>
                  </a:lnTo>
                  <a:lnTo>
                    <a:pt x="5651877" y="1788048"/>
                  </a:lnTo>
                  <a:lnTo>
                    <a:pt x="0" y="178804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532293" y="76200"/>
              <a:ext cx="4877594" cy="2962369"/>
            </a:xfrm>
            <a:prstGeom prst="rect">
              <a:avLst/>
            </a:prstGeom>
          </p:spPr>
          <p:txBody>
            <a:bodyPr lIns="0" tIns="0" rIns="0" bIns="0" rtlCol="0" anchor="t">
              <a:spAutoFit/>
            </a:bodyPr>
            <a:lstStyle/>
            <a:p>
              <a:pPr>
                <a:lnSpc>
                  <a:spcPts val="8931"/>
                </a:lnSpc>
              </a:pPr>
              <a:r>
                <a:rPr lang="en-US" sz="8119">
                  <a:solidFill>
                    <a:srgbClr val="000000"/>
                  </a:solidFill>
                  <a:latin typeface="Amatic SC Bold"/>
                </a:rPr>
                <a:t>BILGISAYAR OYUNLARI</a:t>
              </a:r>
            </a:p>
          </p:txBody>
        </p:sp>
        <p:sp>
          <p:nvSpPr>
            <p:cNvPr id="5" name="TextBox 5"/>
            <p:cNvSpPr txBox="1"/>
            <p:nvPr/>
          </p:nvSpPr>
          <p:spPr>
            <a:xfrm>
              <a:off x="562470" y="3046365"/>
              <a:ext cx="8537694" cy="8930852"/>
            </a:xfrm>
            <a:prstGeom prst="rect">
              <a:avLst/>
            </a:prstGeom>
          </p:spPr>
          <p:txBody>
            <a:bodyPr lIns="0" tIns="0" rIns="0" bIns="0" rtlCol="0" anchor="t">
              <a:spAutoFit/>
            </a:bodyPr>
            <a:lstStyle/>
            <a:p>
              <a:pPr marL="0" lvl="0" indent="0">
                <a:lnSpc>
                  <a:spcPts val="4480"/>
                </a:lnSpc>
                <a:spcBef>
                  <a:spcPct val="0"/>
                </a:spcBef>
              </a:pPr>
              <a:r>
                <a:rPr lang="en-US" sz="3200" spc="96">
                  <a:solidFill>
                    <a:srgbClr val="000000"/>
                  </a:solidFill>
                  <a:latin typeface="Muli Bold"/>
                </a:rPr>
                <a:t>Bilgisayar oyunları oynamanın senin için çok heyecan verici olduğunu biliyoruz. Ancak unutma ki ekran başında, saatlece kalmak senin için büyük bir zaman tuzağıdır. Bu tuzaktan sıyrılmak yine öncelik belirleyerek ve kendine sınırlamalar getirerek mümkün. Haydi! Göster tuzaklar karşısında ne kadar güçlü olduğunu :)</a:t>
              </a:r>
            </a:p>
          </p:txBody>
        </p:sp>
      </p:grpSp>
      <p:sp>
        <p:nvSpPr>
          <p:cNvPr id="6" name="Freeform 6"/>
          <p:cNvSpPr/>
          <p:nvPr/>
        </p:nvSpPr>
        <p:spPr>
          <a:xfrm rot="10559285">
            <a:off x="9571469" y="1999557"/>
            <a:ext cx="7467368" cy="6109665"/>
          </a:xfrm>
          <a:custGeom>
            <a:avLst/>
            <a:gdLst/>
            <a:ahLst/>
            <a:cxnLst/>
            <a:rect l="l" t="t" r="r" b="b"/>
            <a:pathLst>
              <a:path w="7467368" h="6109665">
                <a:moveTo>
                  <a:pt x="0" y="0"/>
                </a:moveTo>
                <a:lnTo>
                  <a:pt x="7467368" y="0"/>
                </a:lnTo>
                <a:lnTo>
                  <a:pt x="7467368" y="6109665"/>
                </a:lnTo>
                <a:lnTo>
                  <a:pt x="0" y="610966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9832523" y="2335137"/>
            <a:ext cx="6945260" cy="5884529"/>
          </a:xfrm>
          <a:custGeom>
            <a:avLst/>
            <a:gdLst/>
            <a:ahLst/>
            <a:cxnLst/>
            <a:rect l="l" t="t" r="r" b="b"/>
            <a:pathLst>
              <a:path w="6945260" h="5884529">
                <a:moveTo>
                  <a:pt x="0" y="0"/>
                </a:moveTo>
                <a:lnTo>
                  <a:pt x="6945260" y="0"/>
                </a:lnTo>
                <a:lnTo>
                  <a:pt x="6945260" y="5884529"/>
                </a:lnTo>
                <a:lnTo>
                  <a:pt x="0" y="58845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5252589">
            <a:off x="16778295" y="2087183"/>
            <a:ext cx="516571" cy="495908"/>
          </a:xfrm>
          <a:custGeom>
            <a:avLst/>
            <a:gdLst/>
            <a:ahLst/>
            <a:cxnLst/>
            <a:rect l="l" t="t" r="r" b="b"/>
            <a:pathLst>
              <a:path w="516571" h="495908">
                <a:moveTo>
                  <a:pt x="0" y="0"/>
                </a:moveTo>
                <a:lnTo>
                  <a:pt x="516571" y="0"/>
                </a:lnTo>
                <a:lnTo>
                  <a:pt x="516571" y="495908"/>
                </a:lnTo>
                <a:lnTo>
                  <a:pt x="0" y="495908"/>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
        <p:nvSpPr>
          <p:cNvPr id="9" name="Freeform 9"/>
          <p:cNvSpPr/>
          <p:nvPr/>
        </p:nvSpPr>
        <p:spPr>
          <a:xfrm rot="-6383107">
            <a:off x="9419052" y="8116410"/>
            <a:ext cx="513645" cy="493100"/>
          </a:xfrm>
          <a:custGeom>
            <a:avLst/>
            <a:gdLst/>
            <a:ahLst/>
            <a:cxnLst/>
            <a:rect l="l" t="t" r="r" b="b"/>
            <a:pathLst>
              <a:path w="513645" h="493100">
                <a:moveTo>
                  <a:pt x="0" y="0"/>
                </a:moveTo>
                <a:lnTo>
                  <a:pt x="513645" y="0"/>
                </a:lnTo>
                <a:lnTo>
                  <a:pt x="513645" y="493100"/>
                </a:lnTo>
                <a:lnTo>
                  <a:pt x="0" y="493100"/>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0917207" y="2724765"/>
            <a:ext cx="4227063" cy="4837470"/>
          </a:xfrm>
          <a:custGeom>
            <a:avLst/>
            <a:gdLst/>
            <a:ahLst/>
            <a:cxnLst/>
            <a:rect l="l" t="t" r="r" b="b"/>
            <a:pathLst>
              <a:path w="4227063" h="4837470">
                <a:moveTo>
                  <a:pt x="0" y="0"/>
                </a:moveTo>
                <a:lnTo>
                  <a:pt x="4227063" y="0"/>
                </a:lnTo>
                <a:lnTo>
                  <a:pt x="4227063" y="4837470"/>
                </a:lnTo>
                <a:lnTo>
                  <a:pt x="0" y="4837470"/>
                </a:lnTo>
                <a:lnTo>
                  <a:pt x="0" y="0"/>
                </a:lnTo>
                <a:close/>
              </a:path>
            </a:pathLst>
          </a:custGeom>
          <a:blipFill>
            <a:blip r:embed="rId10"/>
            <a:stretch>
              <a:fillRect t="-15536" b="-15536"/>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20576"/>
            <a:ext cx="6670986" cy="10549932"/>
            <a:chOff x="0" y="0"/>
            <a:chExt cx="8894648" cy="14066576"/>
          </a:xfrm>
        </p:grpSpPr>
        <p:sp>
          <p:nvSpPr>
            <p:cNvPr id="3" name="Freeform 3"/>
            <p:cNvSpPr/>
            <p:nvPr/>
          </p:nvSpPr>
          <p:spPr>
            <a:xfrm rot="244331">
              <a:off x="55081" y="684490"/>
              <a:ext cx="5524236" cy="1747667"/>
            </a:xfrm>
            <a:custGeom>
              <a:avLst/>
              <a:gdLst/>
              <a:ahLst/>
              <a:cxnLst/>
              <a:rect l="l" t="t" r="r" b="b"/>
              <a:pathLst>
                <a:path w="5524236" h="1747667">
                  <a:moveTo>
                    <a:pt x="0" y="0"/>
                  </a:moveTo>
                  <a:lnTo>
                    <a:pt x="5524235" y="0"/>
                  </a:lnTo>
                  <a:lnTo>
                    <a:pt x="5524235" y="1747667"/>
                  </a:lnTo>
                  <a:lnTo>
                    <a:pt x="0" y="174766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520272" y="76200"/>
              <a:ext cx="4767440" cy="2893747"/>
            </a:xfrm>
            <a:prstGeom prst="rect">
              <a:avLst/>
            </a:prstGeom>
          </p:spPr>
          <p:txBody>
            <a:bodyPr lIns="0" tIns="0" rIns="0" bIns="0" rtlCol="0" anchor="t">
              <a:spAutoFit/>
            </a:bodyPr>
            <a:lstStyle/>
            <a:p>
              <a:pPr>
                <a:lnSpc>
                  <a:spcPts val="8729"/>
                </a:lnSpc>
              </a:pPr>
              <a:r>
                <a:rPr lang="en-US" sz="7936">
                  <a:solidFill>
                    <a:srgbClr val="000000"/>
                  </a:solidFill>
                  <a:latin typeface="Amatic SC Bold"/>
                </a:rPr>
                <a:t>UZUN MUABBETLER</a:t>
              </a:r>
            </a:p>
          </p:txBody>
        </p:sp>
        <p:sp>
          <p:nvSpPr>
            <p:cNvPr id="5" name="TextBox 5"/>
            <p:cNvSpPr txBox="1"/>
            <p:nvPr/>
          </p:nvSpPr>
          <p:spPr>
            <a:xfrm>
              <a:off x="549767" y="2957441"/>
              <a:ext cx="8344881" cy="11109135"/>
            </a:xfrm>
            <a:prstGeom prst="rect">
              <a:avLst/>
            </a:prstGeom>
          </p:spPr>
          <p:txBody>
            <a:bodyPr lIns="0" tIns="0" rIns="0" bIns="0" rtlCol="0" anchor="t">
              <a:spAutoFit/>
            </a:bodyPr>
            <a:lstStyle/>
            <a:p>
              <a:pPr marL="0" lvl="0" indent="0">
                <a:lnSpc>
                  <a:spcPts val="4444"/>
                </a:lnSpc>
                <a:spcBef>
                  <a:spcPct val="0"/>
                </a:spcBef>
              </a:pPr>
              <a:r>
                <a:rPr lang="en-US" sz="3174" spc="95">
                  <a:solidFill>
                    <a:srgbClr val="000000"/>
                  </a:solidFill>
                  <a:latin typeface="Muli Bold"/>
                </a:rPr>
                <a:t>Arkadaşlarınla, akrabalarınla bir araya geldiğinde uzun uzun vakit geçirmek sana hoş geliyor olabilir. Ancak her şey dozunda güzeldir. Bir insanla güzel vakit geçirmek istiyorsan bu, saatlerini almaz. Daha kısa vakitlere daha güzel paylaşımlar sığdırabilmek mümkün. Bunun için insanlarla geçirdiğin vaktin önemli işlerini aksatmasına müsaade etme. Hayır diyebilmek burada çok önemli.</a:t>
              </a:r>
            </a:p>
          </p:txBody>
        </p:sp>
      </p:grpSp>
      <p:sp>
        <p:nvSpPr>
          <p:cNvPr id="6" name="Freeform 6"/>
          <p:cNvSpPr/>
          <p:nvPr/>
        </p:nvSpPr>
        <p:spPr>
          <a:xfrm rot="10559285">
            <a:off x="9571469" y="1999557"/>
            <a:ext cx="7467368" cy="6109665"/>
          </a:xfrm>
          <a:custGeom>
            <a:avLst/>
            <a:gdLst/>
            <a:ahLst/>
            <a:cxnLst/>
            <a:rect l="l" t="t" r="r" b="b"/>
            <a:pathLst>
              <a:path w="7467368" h="6109665">
                <a:moveTo>
                  <a:pt x="0" y="0"/>
                </a:moveTo>
                <a:lnTo>
                  <a:pt x="7467368" y="0"/>
                </a:lnTo>
                <a:lnTo>
                  <a:pt x="7467368" y="6109665"/>
                </a:lnTo>
                <a:lnTo>
                  <a:pt x="0" y="610966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9832523" y="2335137"/>
            <a:ext cx="6945260" cy="5884529"/>
          </a:xfrm>
          <a:custGeom>
            <a:avLst/>
            <a:gdLst/>
            <a:ahLst/>
            <a:cxnLst/>
            <a:rect l="l" t="t" r="r" b="b"/>
            <a:pathLst>
              <a:path w="6945260" h="5884529">
                <a:moveTo>
                  <a:pt x="0" y="0"/>
                </a:moveTo>
                <a:lnTo>
                  <a:pt x="6945260" y="0"/>
                </a:lnTo>
                <a:lnTo>
                  <a:pt x="6945260" y="5884529"/>
                </a:lnTo>
                <a:lnTo>
                  <a:pt x="0" y="58845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5252589">
            <a:off x="16778295" y="2087183"/>
            <a:ext cx="516571" cy="495908"/>
          </a:xfrm>
          <a:custGeom>
            <a:avLst/>
            <a:gdLst/>
            <a:ahLst/>
            <a:cxnLst/>
            <a:rect l="l" t="t" r="r" b="b"/>
            <a:pathLst>
              <a:path w="516571" h="495908">
                <a:moveTo>
                  <a:pt x="0" y="0"/>
                </a:moveTo>
                <a:lnTo>
                  <a:pt x="516571" y="0"/>
                </a:lnTo>
                <a:lnTo>
                  <a:pt x="516571" y="495908"/>
                </a:lnTo>
                <a:lnTo>
                  <a:pt x="0" y="495908"/>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
        <p:nvSpPr>
          <p:cNvPr id="9" name="Freeform 9"/>
          <p:cNvSpPr/>
          <p:nvPr/>
        </p:nvSpPr>
        <p:spPr>
          <a:xfrm rot="-6383107">
            <a:off x="9419052" y="8116410"/>
            <a:ext cx="513645" cy="493100"/>
          </a:xfrm>
          <a:custGeom>
            <a:avLst/>
            <a:gdLst/>
            <a:ahLst/>
            <a:cxnLst/>
            <a:rect l="l" t="t" r="r" b="b"/>
            <a:pathLst>
              <a:path w="513645" h="493100">
                <a:moveTo>
                  <a:pt x="0" y="0"/>
                </a:moveTo>
                <a:lnTo>
                  <a:pt x="513645" y="0"/>
                </a:lnTo>
                <a:lnTo>
                  <a:pt x="513645" y="493100"/>
                </a:lnTo>
                <a:lnTo>
                  <a:pt x="0" y="493100"/>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10256648" y="2642965"/>
            <a:ext cx="4765150" cy="4657547"/>
          </a:xfrm>
          <a:custGeom>
            <a:avLst/>
            <a:gdLst/>
            <a:ahLst/>
            <a:cxnLst/>
            <a:rect l="l" t="t" r="r" b="b"/>
            <a:pathLst>
              <a:path w="4765150" h="4657547">
                <a:moveTo>
                  <a:pt x="0" y="0"/>
                </a:moveTo>
                <a:lnTo>
                  <a:pt x="4765151" y="0"/>
                </a:lnTo>
                <a:lnTo>
                  <a:pt x="4765151" y="4657547"/>
                </a:lnTo>
                <a:lnTo>
                  <a:pt x="0" y="4657547"/>
                </a:lnTo>
                <a:lnTo>
                  <a:pt x="0" y="0"/>
                </a:lnTo>
                <a:close/>
              </a:path>
            </a:pathLst>
          </a:custGeom>
          <a:blipFill>
            <a:blip r:embed="rId10"/>
            <a:stretch>
              <a:fillRect t="-12895" b="-12895"/>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348312" y="-189408"/>
            <a:ext cx="6259347" cy="10599925"/>
            <a:chOff x="0" y="0"/>
            <a:chExt cx="8345796" cy="14133234"/>
          </a:xfrm>
        </p:grpSpPr>
        <p:sp>
          <p:nvSpPr>
            <p:cNvPr id="3" name="Freeform 3"/>
            <p:cNvSpPr/>
            <p:nvPr/>
          </p:nvSpPr>
          <p:spPr>
            <a:xfrm rot="244331">
              <a:off x="51682" y="181974"/>
              <a:ext cx="5183358" cy="1639826"/>
            </a:xfrm>
            <a:custGeom>
              <a:avLst/>
              <a:gdLst/>
              <a:ahLst/>
              <a:cxnLst/>
              <a:rect l="l" t="t" r="r" b="b"/>
              <a:pathLst>
                <a:path w="5183358" h="1639826">
                  <a:moveTo>
                    <a:pt x="0" y="0"/>
                  </a:moveTo>
                  <a:lnTo>
                    <a:pt x="5183358" y="0"/>
                  </a:lnTo>
                  <a:lnTo>
                    <a:pt x="5183358" y="1639826"/>
                  </a:lnTo>
                  <a:lnTo>
                    <a:pt x="0" y="163982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488168" y="281068"/>
              <a:ext cx="4473261" cy="1380189"/>
            </a:xfrm>
            <a:prstGeom prst="rect">
              <a:avLst/>
            </a:prstGeom>
          </p:spPr>
          <p:txBody>
            <a:bodyPr lIns="0" tIns="0" rIns="0" bIns="0" rtlCol="0" anchor="t">
              <a:spAutoFit/>
            </a:bodyPr>
            <a:lstStyle/>
            <a:p>
              <a:pPr>
                <a:lnSpc>
                  <a:spcPts val="8191"/>
                </a:lnSpc>
              </a:pPr>
              <a:r>
                <a:rPr lang="en-US" sz="7446">
                  <a:solidFill>
                    <a:srgbClr val="000000"/>
                  </a:solidFill>
                  <a:latin typeface="Amatic SC Bold"/>
                </a:rPr>
                <a:t>PLANSIZLIK</a:t>
              </a:r>
            </a:p>
          </p:txBody>
        </p:sp>
        <p:sp>
          <p:nvSpPr>
            <p:cNvPr id="5" name="TextBox 5"/>
            <p:cNvSpPr txBox="1"/>
            <p:nvPr/>
          </p:nvSpPr>
          <p:spPr>
            <a:xfrm>
              <a:off x="515844" y="2320081"/>
              <a:ext cx="7829953" cy="11813152"/>
            </a:xfrm>
            <a:prstGeom prst="rect">
              <a:avLst/>
            </a:prstGeom>
          </p:spPr>
          <p:txBody>
            <a:bodyPr lIns="0" tIns="0" rIns="0" bIns="0" rtlCol="0" anchor="t">
              <a:spAutoFit/>
            </a:bodyPr>
            <a:lstStyle/>
            <a:p>
              <a:pPr>
                <a:lnSpc>
                  <a:spcPts val="4170"/>
                </a:lnSpc>
              </a:pPr>
              <a:r>
                <a:rPr lang="en-US" sz="2978" spc="89">
                  <a:solidFill>
                    <a:srgbClr val="000000"/>
                  </a:solidFill>
                  <a:latin typeface="Muli Bold"/>
                </a:rPr>
                <a:t>Plan yapmak zamana ve yapılan işe değer vermektir. Zamanına ve işine değer veren bir insan ise kendine değer veriyor demektir. Başarılı işlerin ardında genelde planlı çalışmalar olduğu da bir gerçek. O halde plansızlık tuzağına düşme.</a:t>
              </a:r>
            </a:p>
            <a:p>
              <a:pPr marL="0" lvl="0" indent="0">
                <a:lnSpc>
                  <a:spcPts val="4170"/>
                </a:lnSpc>
                <a:spcBef>
                  <a:spcPct val="0"/>
                </a:spcBef>
              </a:pPr>
              <a:r>
                <a:rPr lang="en-US" sz="2978" spc="89">
                  <a:solidFill>
                    <a:srgbClr val="000000"/>
                  </a:solidFill>
                  <a:latin typeface="Muli Bold"/>
                </a:rPr>
                <a:t>Bunun için her zaman tablolarla gezmekten bahsetmiyoruz. Ama planlı olma alışkanlığı kazanabileceğini biliyoruz ve bu alışkanlığı kazandığında tablolara ihtiyacın kalmayacağını da.:)</a:t>
              </a:r>
            </a:p>
          </p:txBody>
        </p:sp>
      </p:grpSp>
      <p:sp>
        <p:nvSpPr>
          <p:cNvPr id="6" name="Freeform 6"/>
          <p:cNvSpPr/>
          <p:nvPr/>
        </p:nvSpPr>
        <p:spPr>
          <a:xfrm rot="10559285">
            <a:off x="9571469" y="1999557"/>
            <a:ext cx="7467368" cy="6109665"/>
          </a:xfrm>
          <a:custGeom>
            <a:avLst/>
            <a:gdLst/>
            <a:ahLst/>
            <a:cxnLst/>
            <a:rect l="l" t="t" r="r" b="b"/>
            <a:pathLst>
              <a:path w="7467368" h="6109665">
                <a:moveTo>
                  <a:pt x="0" y="0"/>
                </a:moveTo>
                <a:lnTo>
                  <a:pt x="7467368" y="0"/>
                </a:lnTo>
                <a:lnTo>
                  <a:pt x="7467368" y="6109665"/>
                </a:lnTo>
                <a:lnTo>
                  <a:pt x="0" y="610966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9832523" y="2335137"/>
            <a:ext cx="6945260" cy="5884529"/>
          </a:xfrm>
          <a:custGeom>
            <a:avLst/>
            <a:gdLst/>
            <a:ahLst/>
            <a:cxnLst/>
            <a:rect l="l" t="t" r="r" b="b"/>
            <a:pathLst>
              <a:path w="6945260" h="5884529">
                <a:moveTo>
                  <a:pt x="0" y="0"/>
                </a:moveTo>
                <a:lnTo>
                  <a:pt x="6945260" y="0"/>
                </a:lnTo>
                <a:lnTo>
                  <a:pt x="6945260" y="5884529"/>
                </a:lnTo>
                <a:lnTo>
                  <a:pt x="0" y="58845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8" name="Group 8"/>
          <p:cNvGrpSpPr>
            <a:grpSpLocks noChangeAspect="1"/>
          </p:cNvGrpSpPr>
          <p:nvPr/>
        </p:nvGrpSpPr>
        <p:grpSpPr>
          <a:xfrm>
            <a:off x="10180673" y="2917436"/>
            <a:ext cx="5888554" cy="4273909"/>
            <a:chOff x="0" y="0"/>
            <a:chExt cx="2899410" cy="2104390"/>
          </a:xfrm>
        </p:grpSpPr>
        <p:sp>
          <p:nvSpPr>
            <p:cNvPr id="9" name="Freeform 9"/>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8"/>
              <a:stretch>
                <a:fillRect t="-19149" b="-19149"/>
              </a:stretch>
            </a:blipFill>
          </p:spPr>
        </p:sp>
      </p:grpSp>
      <p:sp>
        <p:nvSpPr>
          <p:cNvPr id="10" name="Freeform 10"/>
          <p:cNvSpPr/>
          <p:nvPr/>
        </p:nvSpPr>
        <p:spPr>
          <a:xfrm rot="5252589">
            <a:off x="16778295" y="2087183"/>
            <a:ext cx="516571" cy="495908"/>
          </a:xfrm>
          <a:custGeom>
            <a:avLst/>
            <a:gdLst/>
            <a:ahLst/>
            <a:cxnLst/>
            <a:rect l="l" t="t" r="r" b="b"/>
            <a:pathLst>
              <a:path w="516571" h="495908">
                <a:moveTo>
                  <a:pt x="0" y="0"/>
                </a:moveTo>
                <a:lnTo>
                  <a:pt x="516571" y="0"/>
                </a:lnTo>
                <a:lnTo>
                  <a:pt x="516571" y="495908"/>
                </a:lnTo>
                <a:lnTo>
                  <a:pt x="0" y="495908"/>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sp>
        <p:nvSpPr>
          <p:cNvPr id="11" name="Freeform 11"/>
          <p:cNvSpPr/>
          <p:nvPr/>
        </p:nvSpPr>
        <p:spPr>
          <a:xfrm rot="-6383107">
            <a:off x="9419052" y="8116410"/>
            <a:ext cx="513645" cy="493100"/>
          </a:xfrm>
          <a:custGeom>
            <a:avLst/>
            <a:gdLst/>
            <a:ahLst/>
            <a:cxnLst/>
            <a:rect l="l" t="t" r="r" b="b"/>
            <a:pathLst>
              <a:path w="513645" h="493100">
                <a:moveTo>
                  <a:pt x="0" y="0"/>
                </a:moveTo>
                <a:lnTo>
                  <a:pt x="513645" y="0"/>
                </a:lnTo>
                <a:lnTo>
                  <a:pt x="513645" y="493100"/>
                </a:lnTo>
                <a:lnTo>
                  <a:pt x="0" y="493100"/>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783341" y="1746135"/>
            <a:ext cx="8115300" cy="5717149"/>
            <a:chOff x="0" y="0"/>
            <a:chExt cx="10820400" cy="7622865"/>
          </a:xfrm>
        </p:grpSpPr>
        <p:sp>
          <p:nvSpPr>
            <p:cNvPr id="3" name="TextBox 3"/>
            <p:cNvSpPr txBox="1"/>
            <p:nvPr/>
          </p:nvSpPr>
          <p:spPr>
            <a:xfrm>
              <a:off x="0" y="76200"/>
              <a:ext cx="8220101"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DIĞER TUZAKLAR</a:t>
              </a:r>
            </a:p>
          </p:txBody>
        </p:sp>
        <p:sp>
          <p:nvSpPr>
            <p:cNvPr id="4" name="TextBox 4"/>
            <p:cNvSpPr txBox="1"/>
            <p:nvPr/>
          </p:nvSpPr>
          <p:spPr>
            <a:xfrm>
              <a:off x="0" y="2438513"/>
              <a:ext cx="10820400" cy="5184352"/>
            </a:xfrm>
            <a:prstGeom prst="rect">
              <a:avLst/>
            </a:prstGeom>
          </p:spPr>
          <p:txBody>
            <a:bodyPr lIns="0" tIns="0" rIns="0" bIns="0" rtlCol="0" anchor="t">
              <a:spAutoFit/>
            </a:bodyPr>
            <a:lstStyle/>
            <a:p>
              <a:pPr marL="690880" lvl="1" indent="-345440">
                <a:lnSpc>
                  <a:spcPts val="4480"/>
                </a:lnSpc>
                <a:buFont typeface="Arial"/>
                <a:buChar char="•"/>
              </a:pPr>
              <a:r>
                <a:rPr lang="en-US" sz="3200">
                  <a:solidFill>
                    <a:srgbClr val="000000"/>
                  </a:solidFill>
                  <a:latin typeface="Muli Bold Bold"/>
                </a:rPr>
                <a:t>Acelecilik</a:t>
              </a:r>
            </a:p>
            <a:p>
              <a:pPr marL="690880" lvl="1" indent="-345440">
                <a:lnSpc>
                  <a:spcPts val="4480"/>
                </a:lnSpc>
                <a:buFont typeface="Arial"/>
                <a:buChar char="•"/>
              </a:pPr>
              <a:r>
                <a:rPr lang="en-US" sz="3200">
                  <a:solidFill>
                    <a:srgbClr val="000000"/>
                  </a:solidFill>
                  <a:latin typeface="Muli Bold Bold"/>
                </a:rPr>
                <a:t>Rutin ve gereksiz işlerle uğraşmak</a:t>
              </a:r>
            </a:p>
            <a:p>
              <a:pPr marL="690880" lvl="1" indent="-345440">
                <a:lnSpc>
                  <a:spcPts val="4480"/>
                </a:lnSpc>
                <a:buFont typeface="Arial"/>
                <a:buChar char="•"/>
              </a:pPr>
              <a:r>
                <a:rPr lang="en-US" sz="3200">
                  <a:solidFill>
                    <a:srgbClr val="000000"/>
                  </a:solidFill>
                  <a:latin typeface="Muli Bold Bold"/>
                </a:rPr>
                <a:t>Doğal olaylar (Salgın)</a:t>
              </a:r>
            </a:p>
            <a:p>
              <a:pPr marL="690880" lvl="1" indent="-345440">
                <a:lnSpc>
                  <a:spcPts val="4480"/>
                </a:lnSpc>
                <a:buFont typeface="Arial"/>
                <a:buChar char="•"/>
              </a:pPr>
              <a:r>
                <a:rPr lang="en-US" sz="3200">
                  <a:solidFill>
                    <a:srgbClr val="000000"/>
                  </a:solidFill>
                  <a:latin typeface="Muli Bold Bold"/>
                </a:rPr>
                <a:t>Kararsızlık</a:t>
              </a:r>
            </a:p>
            <a:p>
              <a:pPr marL="690880" lvl="1" indent="-345440">
                <a:lnSpc>
                  <a:spcPts val="4480"/>
                </a:lnSpc>
                <a:buFont typeface="Arial"/>
                <a:buChar char="•"/>
              </a:pPr>
              <a:r>
                <a:rPr lang="en-US" sz="3200">
                  <a:solidFill>
                    <a:srgbClr val="000000"/>
                  </a:solidFill>
                  <a:latin typeface="Muli Bold Bold"/>
                </a:rPr>
                <a:t>Elverişsiz çalışma ortamı</a:t>
              </a:r>
            </a:p>
            <a:p>
              <a:pPr marL="690880" lvl="1" indent="-345440">
                <a:lnSpc>
                  <a:spcPts val="4480"/>
                </a:lnSpc>
                <a:buFont typeface="Arial"/>
                <a:buChar char="•"/>
              </a:pPr>
              <a:r>
                <a:rPr lang="en-US" sz="3200">
                  <a:solidFill>
                    <a:srgbClr val="000000"/>
                  </a:solidFill>
                  <a:latin typeface="Muli Bold Bold"/>
                </a:rPr>
                <a:t>Teknik sıkıntılar (elektrik kesintisi.) vs vs.</a:t>
              </a:r>
            </a:p>
          </p:txBody>
        </p:sp>
      </p:grpSp>
      <p:sp>
        <p:nvSpPr>
          <p:cNvPr id="5" name="Freeform 5"/>
          <p:cNvSpPr/>
          <p:nvPr/>
        </p:nvSpPr>
        <p:spPr>
          <a:xfrm>
            <a:off x="11197287" y="2331798"/>
            <a:ext cx="2256625" cy="2121228"/>
          </a:xfrm>
          <a:custGeom>
            <a:avLst/>
            <a:gdLst/>
            <a:ahLst/>
            <a:cxnLst/>
            <a:rect l="l" t="t" r="r" b="b"/>
            <a:pathLst>
              <a:path w="2256625" h="2121228">
                <a:moveTo>
                  <a:pt x="0" y="0"/>
                </a:moveTo>
                <a:lnTo>
                  <a:pt x="2256625" y="0"/>
                </a:lnTo>
                <a:lnTo>
                  <a:pt x="2256625" y="2121227"/>
                </a:lnTo>
                <a:lnTo>
                  <a:pt x="0" y="212122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4314560" y="3189835"/>
            <a:ext cx="2256625" cy="2121228"/>
          </a:xfrm>
          <a:custGeom>
            <a:avLst/>
            <a:gdLst/>
            <a:ahLst/>
            <a:cxnLst/>
            <a:rect l="l" t="t" r="r" b="b"/>
            <a:pathLst>
              <a:path w="2256625" h="2121228">
                <a:moveTo>
                  <a:pt x="0" y="0"/>
                </a:moveTo>
                <a:lnTo>
                  <a:pt x="2256625" y="0"/>
                </a:lnTo>
                <a:lnTo>
                  <a:pt x="2256625" y="2121228"/>
                </a:lnTo>
                <a:lnTo>
                  <a:pt x="0" y="212122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1786105" y="5054957"/>
            <a:ext cx="2256625" cy="2121228"/>
          </a:xfrm>
          <a:custGeom>
            <a:avLst/>
            <a:gdLst/>
            <a:ahLst/>
            <a:cxnLst/>
            <a:rect l="l" t="t" r="r" b="b"/>
            <a:pathLst>
              <a:path w="2256625" h="2121228">
                <a:moveTo>
                  <a:pt x="0" y="0"/>
                </a:moveTo>
                <a:lnTo>
                  <a:pt x="2256626" y="0"/>
                </a:lnTo>
                <a:lnTo>
                  <a:pt x="2256626" y="2121228"/>
                </a:lnTo>
                <a:lnTo>
                  <a:pt x="0" y="212122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311875">
            <a:off x="11747706" y="2933480"/>
            <a:ext cx="1108364" cy="917864"/>
          </a:xfrm>
          <a:custGeom>
            <a:avLst/>
            <a:gdLst/>
            <a:ahLst/>
            <a:cxnLst/>
            <a:rect l="l" t="t" r="r" b="b"/>
            <a:pathLst>
              <a:path w="1108364" h="917864">
                <a:moveTo>
                  <a:pt x="0" y="0"/>
                </a:moveTo>
                <a:lnTo>
                  <a:pt x="1108363" y="0"/>
                </a:lnTo>
                <a:lnTo>
                  <a:pt x="1108363" y="917863"/>
                </a:lnTo>
                <a:lnTo>
                  <a:pt x="0" y="917863"/>
                </a:lnTo>
                <a:lnTo>
                  <a:pt x="0" y="0"/>
                </a:lnTo>
                <a:close/>
              </a:path>
            </a:pathLst>
          </a:custGeom>
          <a:blipFill>
            <a:blip r:embed="rId4" cstate="print">
              <a:extLst>
                <a:ext uri="{96DAC541-7B7A-43D3-8B79-37D633B846F1}">
                  <asvg:svgBlip xmlns="" xmlns:asvg="http://schemas.microsoft.com/office/drawing/2016/SVG/main" r:embed="rId5"/>
                </a:ext>
              </a:extLst>
            </a:blip>
            <a:stretch>
              <a:fillRect l="-16677" t="-29473" r="-20473" b="-36142"/>
            </a:stretch>
          </a:blipFill>
        </p:spPr>
      </p:sp>
      <p:sp>
        <p:nvSpPr>
          <p:cNvPr id="9" name="Freeform 9"/>
          <p:cNvSpPr/>
          <p:nvPr/>
        </p:nvSpPr>
        <p:spPr>
          <a:xfrm rot="648307">
            <a:off x="12628668" y="5544071"/>
            <a:ext cx="571500" cy="1143000"/>
          </a:xfrm>
          <a:custGeom>
            <a:avLst/>
            <a:gdLst/>
            <a:ahLst/>
            <a:cxnLst/>
            <a:rect l="l" t="t" r="r" b="b"/>
            <a:pathLst>
              <a:path w="571500" h="1143000">
                <a:moveTo>
                  <a:pt x="0" y="0"/>
                </a:moveTo>
                <a:lnTo>
                  <a:pt x="571500" y="0"/>
                </a:lnTo>
                <a:lnTo>
                  <a:pt x="571500" y="1143000"/>
                </a:lnTo>
                <a:lnTo>
                  <a:pt x="0" y="1143000"/>
                </a:lnTo>
                <a:lnTo>
                  <a:pt x="0" y="0"/>
                </a:lnTo>
                <a:close/>
              </a:path>
            </a:pathLst>
          </a:custGeom>
          <a:blipFill>
            <a:blip r:embed="rId6" cstate="print">
              <a:extLst>
                <a:ext uri="{96DAC541-7B7A-43D3-8B79-37D633B846F1}">
                  <asvg:svgBlip xmlns="" xmlns:asvg="http://schemas.microsoft.com/office/drawing/2016/SVG/main" r:embed="rId7"/>
                </a:ext>
              </a:extLst>
            </a:blip>
            <a:stretch>
              <a:fillRect l="-100064" t="-22540" r="-94021" b="-24502"/>
            </a:stretch>
          </a:blipFill>
        </p:spPr>
      </p:sp>
      <p:sp>
        <p:nvSpPr>
          <p:cNvPr id="10" name="Freeform 10"/>
          <p:cNvSpPr/>
          <p:nvPr/>
        </p:nvSpPr>
        <p:spPr>
          <a:xfrm rot="520720">
            <a:off x="14990002" y="3687608"/>
            <a:ext cx="848591" cy="1125682"/>
          </a:xfrm>
          <a:custGeom>
            <a:avLst/>
            <a:gdLst/>
            <a:ahLst/>
            <a:cxnLst/>
            <a:rect l="l" t="t" r="r" b="b"/>
            <a:pathLst>
              <a:path w="848591" h="1125682">
                <a:moveTo>
                  <a:pt x="0" y="0"/>
                </a:moveTo>
                <a:lnTo>
                  <a:pt x="848591" y="0"/>
                </a:lnTo>
                <a:lnTo>
                  <a:pt x="848591" y="1125682"/>
                </a:lnTo>
                <a:lnTo>
                  <a:pt x="0" y="1125682"/>
                </a:lnTo>
                <a:lnTo>
                  <a:pt x="0" y="0"/>
                </a:lnTo>
                <a:close/>
              </a:path>
            </a:pathLst>
          </a:custGeom>
          <a:blipFill>
            <a:blip r:embed="rId8" cstate="print">
              <a:extLst>
                <a:ext uri="{96DAC541-7B7A-43D3-8B79-37D633B846F1}">
                  <asvg:svgBlip xmlns="" xmlns:asvg="http://schemas.microsoft.com/office/drawing/2016/SVG/main" r:embed="rId9"/>
                </a:ext>
              </a:extLst>
            </a:blip>
            <a:stretch>
              <a:fillRect l="-46973" t="-25259" r="-53880" b="-26153"/>
            </a:stretch>
          </a:blipFill>
        </p:spPr>
      </p:sp>
      <p:sp>
        <p:nvSpPr>
          <p:cNvPr id="11" name="Freeform 11"/>
          <p:cNvSpPr/>
          <p:nvPr/>
        </p:nvSpPr>
        <p:spPr>
          <a:xfrm rot="-789926">
            <a:off x="10940464" y="2085248"/>
            <a:ext cx="513645" cy="493100"/>
          </a:xfrm>
          <a:custGeom>
            <a:avLst/>
            <a:gdLst/>
            <a:ahLst/>
            <a:cxnLst/>
            <a:rect l="l" t="t" r="r" b="b"/>
            <a:pathLst>
              <a:path w="513645" h="493100">
                <a:moveTo>
                  <a:pt x="0" y="0"/>
                </a:moveTo>
                <a:lnTo>
                  <a:pt x="513646" y="0"/>
                </a:lnTo>
                <a:lnTo>
                  <a:pt x="513646" y="493099"/>
                </a:lnTo>
                <a:lnTo>
                  <a:pt x="0" y="493099"/>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sp>
        <p:nvSpPr>
          <p:cNvPr id="12" name="Freeform 12"/>
          <p:cNvSpPr/>
          <p:nvPr/>
        </p:nvSpPr>
        <p:spPr>
          <a:xfrm rot="8915872">
            <a:off x="14117791" y="6688041"/>
            <a:ext cx="424393" cy="407417"/>
          </a:xfrm>
          <a:custGeom>
            <a:avLst/>
            <a:gdLst/>
            <a:ahLst/>
            <a:cxnLst/>
            <a:rect l="l" t="t" r="r" b="b"/>
            <a:pathLst>
              <a:path w="424393" h="407417">
                <a:moveTo>
                  <a:pt x="0" y="0"/>
                </a:moveTo>
                <a:lnTo>
                  <a:pt x="424393" y="0"/>
                </a:lnTo>
                <a:lnTo>
                  <a:pt x="424393" y="407417"/>
                </a:lnTo>
                <a:lnTo>
                  <a:pt x="0" y="407417"/>
                </a:lnTo>
                <a:lnTo>
                  <a:pt x="0" y="0"/>
                </a:lnTo>
                <a:close/>
              </a:path>
            </a:pathLst>
          </a:custGeom>
          <a:blipFill>
            <a:blip r:embed="rId12" cstate="print">
              <a:extLst>
                <a:ext uri="{96DAC541-7B7A-43D3-8B79-37D633B846F1}">
                  <asvg:svgBlip xmlns="" xmlns:asvg="http://schemas.microsoft.com/office/drawing/2016/SVG/main" r:embed="rId11"/>
                </a:ext>
              </a:extLst>
            </a:blip>
            <a:stretch>
              <a:fillRect/>
            </a:stretch>
          </a:blipFill>
        </p:spPr>
      </p:sp>
      <p:sp>
        <p:nvSpPr>
          <p:cNvPr id="13" name="Freeform 13"/>
          <p:cNvSpPr/>
          <p:nvPr/>
        </p:nvSpPr>
        <p:spPr>
          <a:xfrm rot="4540450">
            <a:off x="16224780" y="3050290"/>
            <a:ext cx="294237" cy="282468"/>
          </a:xfrm>
          <a:custGeom>
            <a:avLst/>
            <a:gdLst/>
            <a:ahLst/>
            <a:cxnLst/>
            <a:rect l="l" t="t" r="r" b="b"/>
            <a:pathLst>
              <a:path w="294237" h="282468">
                <a:moveTo>
                  <a:pt x="0" y="0"/>
                </a:moveTo>
                <a:lnTo>
                  <a:pt x="294237" y="0"/>
                </a:lnTo>
                <a:lnTo>
                  <a:pt x="294237" y="282468"/>
                </a:lnTo>
                <a:lnTo>
                  <a:pt x="0" y="282468"/>
                </a:lnTo>
                <a:lnTo>
                  <a:pt x="0" y="0"/>
                </a:lnTo>
                <a:close/>
              </a:path>
            </a:pathLst>
          </a:custGeom>
          <a:blipFill>
            <a:blip r:embed="rId13" cstate="print">
              <a:extLst>
                <a:ext uri="{96DAC541-7B7A-43D3-8B79-37D633B846F1}">
                  <asvg:svgBlip xmlns="" xmlns:asvg="http://schemas.microsoft.com/office/drawing/2016/SVG/main" r:embed="rId11"/>
                </a:ext>
              </a:extLst>
            </a:blip>
            <a:stretch>
              <a:fillRect/>
            </a:stretch>
          </a:blipFill>
        </p:spPr>
      </p:sp>
      <p:sp>
        <p:nvSpPr>
          <p:cNvPr id="14" name="Freeform 14"/>
          <p:cNvSpPr/>
          <p:nvPr/>
        </p:nvSpPr>
        <p:spPr>
          <a:xfrm rot="262007">
            <a:off x="-827416" y="8685343"/>
            <a:ext cx="20474267" cy="6477314"/>
          </a:xfrm>
          <a:custGeom>
            <a:avLst/>
            <a:gdLst/>
            <a:ahLst/>
            <a:cxnLst/>
            <a:rect l="l" t="t" r="r" b="b"/>
            <a:pathLst>
              <a:path w="20474267" h="6477314">
                <a:moveTo>
                  <a:pt x="0" y="0"/>
                </a:moveTo>
                <a:lnTo>
                  <a:pt x="20474267" y="0"/>
                </a:lnTo>
                <a:lnTo>
                  <a:pt x="20474267" y="6477314"/>
                </a:lnTo>
                <a:lnTo>
                  <a:pt x="0" y="647731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458723" y="2172084"/>
            <a:ext cx="6726897" cy="4770015"/>
            <a:chOff x="0" y="0"/>
            <a:chExt cx="8969196" cy="6360020"/>
          </a:xfrm>
        </p:grpSpPr>
        <p:sp>
          <p:nvSpPr>
            <p:cNvPr id="3" name="Freeform 3"/>
            <p:cNvSpPr/>
            <p:nvPr/>
          </p:nvSpPr>
          <p:spPr>
            <a:xfrm rot="244331">
              <a:off x="336670" y="748957"/>
              <a:ext cx="8295855" cy="2624507"/>
            </a:xfrm>
            <a:custGeom>
              <a:avLst/>
              <a:gdLst/>
              <a:ahLst/>
              <a:cxnLst/>
              <a:rect l="l" t="t" r="r" b="b"/>
              <a:pathLst>
                <a:path w="8295855" h="2624507">
                  <a:moveTo>
                    <a:pt x="0" y="0"/>
                  </a:moveTo>
                  <a:lnTo>
                    <a:pt x="8295855" y="0"/>
                  </a:lnTo>
                  <a:lnTo>
                    <a:pt x="8295855" y="2624506"/>
                  </a:lnTo>
                  <a:lnTo>
                    <a:pt x="0" y="262450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0" y="4172869"/>
              <a:ext cx="8969196" cy="2187152"/>
            </a:xfrm>
            <a:prstGeom prst="rect">
              <a:avLst/>
            </a:prstGeom>
          </p:spPr>
          <p:txBody>
            <a:bodyPr lIns="0" tIns="0" rIns="0" bIns="0" rtlCol="0" anchor="t">
              <a:spAutoFit/>
            </a:bodyPr>
            <a:lstStyle/>
            <a:p>
              <a:pPr marL="0" lvl="0" indent="0" algn="ctr">
                <a:lnSpc>
                  <a:spcPts val="4479"/>
                </a:lnSpc>
                <a:spcBef>
                  <a:spcPct val="0"/>
                </a:spcBef>
              </a:pPr>
              <a:r>
                <a:rPr lang="en-US" sz="3199">
                  <a:solidFill>
                    <a:srgbClr val="000000"/>
                  </a:solidFill>
                  <a:latin typeface="Muli Bold Bold"/>
                </a:rPr>
                <a:t>Hangileriyse onlarla mücadele etmeyi öncelikli hedefin sayabilirsin.:)</a:t>
              </a:r>
            </a:p>
          </p:txBody>
        </p:sp>
        <p:sp>
          <p:nvSpPr>
            <p:cNvPr id="5" name="TextBox 5"/>
            <p:cNvSpPr txBox="1"/>
            <p:nvPr/>
          </p:nvSpPr>
          <p:spPr>
            <a:xfrm>
              <a:off x="527061" y="66675"/>
              <a:ext cx="8188180" cy="4055745"/>
            </a:xfrm>
            <a:prstGeom prst="rect">
              <a:avLst/>
            </a:prstGeom>
          </p:spPr>
          <p:txBody>
            <a:bodyPr lIns="0" tIns="0" rIns="0" bIns="0" rtlCol="0" anchor="t">
              <a:spAutoFit/>
            </a:bodyPr>
            <a:lstStyle/>
            <a:p>
              <a:pPr algn="ctr">
                <a:lnSpc>
                  <a:spcPts val="7920"/>
                </a:lnSpc>
              </a:pPr>
              <a:r>
                <a:rPr lang="en-US" sz="7200">
                  <a:solidFill>
                    <a:srgbClr val="000000"/>
                  </a:solidFill>
                  <a:latin typeface="Amatic SC Bold"/>
                </a:rPr>
                <a:t>SEN HANGİ TUZAKLARA DAHA FAZLA DÜŞÜYORSUN?</a:t>
              </a:r>
            </a:p>
          </p:txBody>
        </p:sp>
      </p:grpSp>
      <p:sp>
        <p:nvSpPr>
          <p:cNvPr id="6" name="Freeform 6"/>
          <p:cNvSpPr/>
          <p:nvPr/>
        </p:nvSpPr>
        <p:spPr>
          <a:xfrm>
            <a:off x="11889524" y="1194639"/>
            <a:ext cx="915168" cy="1010728"/>
          </a:xfrm>
          <a:custGeom>
            <a:avLst/>
            <a:gdLst/>
            <a:ahLst/>
            <a:cxnLst/>
            <a:rect l="l" t="t" r="r" b="b"/>
            <a:pathLst>
              <a:path w="915168" h="1010728">
                <a:moveTo>
                  <a:pt x="0" y="0"/>
                </a:moveTo>
                <a:lnTo>
                  <a:pt x="915168" y="0"/>
                </a:lnTo>
                <a:lnTo>
                  <a:pt x="915168" y="1010728"/>
                </a:lnTo>
                <a:lnTo>
                  <a:pt x="0" y="1010728"/>
                </a:lnTo>
                <a:lnTo>
                  <a:pt x="0"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9893832" y="1754082"/>
            <a:ext cx="705723" cy="1196140"/>
          </a:xfrm>
          <a:custGeom>
            <a:avLst/>
            <a:gdLst/>
            <a:ahLst/>
            <a:cxnLst/>
            <a:rect l="l" t="t" r="r" b="b"/>
            <a:pathLst>
              <a:path w="705723" h="1196140">
                <a:moveTo>
                  <a:pt x="0" y="0"/>
                </a:moveTo>
                <a:lnTo>
                  <a:pt x="705722" y="0"/>
                </a:lnTo>
                <a:lnTo>
                  <a:pt x="705722" y="1196140"/>
                </a:lnTo>
                <a:lnTo>
                  <a:pt x="0" y="1196140"/>
                </a:lnTo>
                <a:lnTo>
                  <a:pt x="0"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9971404" y="2074373"/>
            <a:ext cx="1529768" cy="2008048"/>
          </a:xfrm>
          <a:custGeom>
            <a:avLst/>
            <a:gdLst/>
            <a:ahLst/>
            <a:cxnLst/>
            <a:rect l="l" t="t" r="r" b="b"/>
            <a:pathLst>
              <a:path w="1529768" h="2008048">
                <a:moveTo>
                  <a:pt x="0" y="0"/>
                </a:moveTo>
                <a:lnTo>
                  <a:pt x="1529767" y="0"/>
                </a:lnTo>
                <a:lnTo>
                  <a:pt x="1529767" y="2008048"/>
                </a:lnTo>
                <a:lnTo>
                  <a:pt x="0" y="200804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9"/>
          <p:cNvSpPr/>
          <p:nvPr/>
        </p:nvSpPr>
        <p:spPr>
          <a:xfrm>
            <a:off x="8394316" y="1194639"/>
            <a:ext cx="826577" cy="1185137"/>
          </a:xfrm>
          <a:custGeom>
            <a:avLst/>
            <a:gdLst/>
            <a:ahLst/>
            <a:cxnLst/>
            <a:rect l="l" t="t" r="r" b="b"/>
            <a:pathLst>
              <a:path w="826577" h="1185137">
                <a:moveTo>
                  <a:pt x="0" y="0"/>
                </a:moveTo>
                <a:lnTo>
                  <a:pt x="826577" y="0"/>
                </a:lnTo>
                <a:lnTo>
                  <a:pt x="826577" y="1185137"/>
                </a:lnTo>
                <a:lnTo>
                  <a:pt x="0" y="1185137"/>
                </a:lnTo>
                <a:lnTo>
                  <a:pt x="0" y="0"/>
                </a:lnTo>
                <a:close/>
              </a:path>
            </a:pathLst>
          </a:custGeom>
          <a:blipFill>
            <a:blip r:embed="rId10" cstate="print">
              <a:extLst>
                <a:ext uri="{96DAC541-7B7A-43D3-8B79-37D633B846F1}">
                  <asvg:svgBlip xmlns="" xmlns:asvg="http://schemas.microsoft.com/office/drawing/2016/SVG/main" r:embed="rId11"/>
                </a:ext>
              </a:extLst>
            </a:blip>
            <a:stretch>
              <a:fillRect/>
            </a:stretch>
          </a:blipFill>
        </p:spPr>
      </p:sp>
      <p:sp>
        <p:nvSpPr>
          <p:cNvPr id="10" name="Freeform 10"/>
          <p:cNvSpPr/>
          <p:nvPr/>
        </p:nvSpPr>
        <p:spPr>
          <a:xfrm>
            <a:off x="13807703" y="2251601"/>
            <a:ext cx="716487" cy="2008048"/>
          </a:xfrm>
          <a:custGeom>
            <a:avLst/>
            <a:gdLst/>
            <a:ahLst/>
            <a:cxnLst/>
            <a:rect l="l" t="t" r="r" b="b"/>
            <a:pathLst>
              <a:path w="716487" h="2008048">
                <a:moveTo>
                  <a:pt x="0" y="0"/>
                </a:moveTo>
                <a:lnTo>
                  <a:pt x="716487" y="0"/>
                </a:lnTo>
                <a:lnTo>
                  <a:pt x="716487" y="2008049"/>
                </a:lnTo>
                <a:lnTo>
                  <a:pt x="0" y="2008049"/>
                </a:lnTo>
                <a:lnTo>
                  <a:pt x="0" y="0"/>
                </a:lnTo>
                <a:close/>
              </a:path>
            </a:pathLst>
          </a:custGeom>
          <a:blipFill>
            <a:blip r:embed="rId12" cstate="print">
              <a:extLst>
                <a:ext uri="{96DAC541-7B7A-43D3-8B79-37D633B846F1}">
                  <asvg:svgBlip xmlns="" xmlns:asvg="http://schemas.microsoft.com/office/drawing/2016/SVG/main" r:embed="rId13"/>
                </a:ext>
              </a:extLst>
            </a:blip>
            <a:stretch>
              <a:fillRect/>
            </a:stretch>
          </a:blipFill>
        </p:spPr>
      </p:sp>
      <p:sp>
        <p:nvSpPr>
          <p:cNvPr id="11" name="Freeform 11"/>
          <p:cNvSpPr/>
          <p:nvPr/>
        </p:nvSpPr>
        <p:spPr>
          <a:xfrm>
            <a:off x="14821111" y="2084460"/>
            <a:ext cx="1729275" cy="2175189"/>
          </a:xfrm>
          <a:custGeom>
            <a:avLst/>
            <a:gdLst/>
            <a:ahLst/>
            <a:cxnLst/>
            <a:rect l="l" t="t" r="r" b="b"/>
            <a:pathLst>
              <a:path w="1729275" h="2175189">
                <a:moveTo>
                  <a:pt x="0" y="0"/>
                </a:moveTo>
                <a:lnTo>
                  <a:pt x="1729276" y="0"/>
                </a:lnTo>
                <a:lnTo>
                  <a:pt x="1729276" y="2175190"/>
                </a:lnTo>
                <a:lnTo>
                  <a:pt x="0" y="2175190"/>
                </a:lnTo>
                <a:lnTo>
                  <a:pt x="0" y="0"/>
                </a:lnTo>
                <a:close/>
              </a:path>
            </a:pathLst>
          </a:custGeom>
          <a:blipFill>
            <a:blip r:embed="rId14" cstate="print">
              <a:extLst>
                <a:ext uri="{96DAC541-7B7A-43D3-8B79-37D633B846F1}">
                  <asvg:svgBlip xmlns="" xmlns:asvg="http://schemas.microsoft.com/office/drawing/2016/SVG/main" r:embed="rId15"/>
                </a:ext>
              </a:extLst>
            </a:blip>
            <a:stretch>
              <a:fillRect/>
            </a:stretch>
          </a:blipFill>
        </p:spPr>
      </p:sp>
      <p:sp>
        <p:nvSpPr>
          <p:cNvPr id="12" name="Freeform 12"/>
          <p:cNvSpPr/>
          <p:nvPr/>
        </p:nvSpPr>
        <p:spPr>
          <a:xfrm>
            <a:off x="8137955" y="3255626"/>
            <a:ext cx="669650" cy="642864"/>
          </a:xfrm>
          <a:custGeom>
            <a:avLst/>
            <a:gdLst/>
            <a:ahLst/>
            <a:cxnLst/>
            <a:rect l="l" t="t" r="r" b="b"/>
            <a:pathLst>
              <a:path w="669650" h="642864">
                <a:moveTo>
                  <a:pt x="0" y="0"/>
                </a:moveTo>
                <a:lnTo>
                  <a:pt x="669650" y="0"/>
                </a:lnTo>
                <a:lnTo>
                  <a:pt x="669650" y="642863"/>
                </a:lnTo>
                <a:lnTo>
                  <a:pt x="0" y="64286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3" name="Freeform 13"/>
          <p:cNvSpPr/>
          <p:nvPr/>
        </p:nvSpPr>
        <p:spPr>
          <a:xfrm>
            <a:off x="8211594" y="4630930"/>
            <a:ext cx="1192022" cy="1025139"/>
          </a:xfrm>
          <a:custGeom>
            <a:avLst/>
            <a:gdLst/>
            <a:ahLst/>
            <a:cxnLst/>
            <a:rect l="l" t="t" r="r" b="b"/>
            <a:pathLst>
              <a:path w="1192022" h="1025139">
                <a:moveTo>
                  <a:pt x="0" y="0"/>
                </a:moveTo>
                <a:lnTo>
                  <a:pt x="1192022" y="0"/>
                </a:lnTo>
                <a:lnTo>
                  <a:pt x="1192022" y="1025140"/>
                </a:lnTo>
                <a:lnTo>
                  <a:pt x="0" y="1025140"/>
                </a:lnTo>
                <a:lnTo>
                  <a:pt x="0" y="0"/>
                </a:lnTo>
                <a:close/>
              </a:path>
            </a:pathLst>
          </a:custGeom>
          <a:blipFill>
            <a:blip r:embed="rId18" cstate="print">
              <a:extLst>
                <a:ext uri="{96DAC541-7B7A-43D3-8B79-37D633B846F1}">
                  <asvg:svgBlip xmlns="" xmlns:asvg="http://schemas.microsoft.com/office/drawing/2016/SVG/main" r:embed="rId19"/>
                </a:ext>
              </a:extLst>
            </a:blip>
            <a:stretch>
              <a:fillRect/>
            </a:stretch>
          </a:blipFill>
        </p:spPr>
      </p:sp>
      <p:sp>
        <p:nvSpPr>
          <p:cNvPr id="14" name="Freeform 14"/>
          <p:cNvSpPr/>
          <p:nvPr/>
        </p:nvSpPr>
        <p:spPr>
          <a:xfrm>
            <a:off x="10121663" y="4743809"/>
            <a:ext cx="955782" cy="799381"/>
          </a:xfrm>
          <a:custGeom>
            <a:avLst/>
            <a:gdLst/>
            <a:ahLst/>
            <a:cxnLst/>
            <a:rect l="l" t="t" r="r" b="b"/>
            <a:pathLst>
              <a:path w="955782" h="799381">
                <a:moveTo>
                  <a:pt x="0" y="0"/>
                </a:moveTo>
                <a:lnTo>
                  <a:pt x="955782" y="0"/>
                </a:lnTo>
                <a:lnTo>
                  <a:pt x="955782" y="799382"/>
                </a:lnTo>
                <a:lnTo>
                  <a:pt x="0" y="799382"/>
                </a:lnTo>
                <a:lnTo>
                  <a:pt x="0" y="0"/>
                </a:lnTo>
                <a:close/>
              </a:path>
            </a:pathLst>
          </a:custGeom>
          <a:blipFill>
            <a:blip r:embed="rId20" cstate="print">
              <a:extLst>
                <a:ext uri="{96DAC541-7B7A-43D3-8B79-37D633B846F1}">
                  <asvg:svgBlip xmlns="" xmlns:asvg="http://schemas.microsoft.com/office/drawing/2016/SVG/main" r:embed="rId21"/>
                </a:ext>
              </a:extLst>
            </a:blip>
            <a:stretch>
              <a:fillRect/>
            </a:stretch>
          </a:blipFill>
        </p:spPr>
      </p:sp>
      <p:sp>
        <p:nvSpPr>
          <p:cNvPr id="15" name="Freeform 15"/>
          <p:cNvSpPr/>
          <p:nvPr/>
        </p:nvSpPr>
        <p:spPr>
          <a:xfrm>
            <a:off x="11318774" y="2951595"/>
            <a:ext cx="1849748" cy="946895"/>
          </a:xfrm>
          <a:custGeom>
            <a:avLst/>
            <a:gdLst/>
            <a:ahLst/>
            <a:cxnLst/>
            <a:rect l="l" t="t" r="r" b="b"/>
            <a:pathLst>
              <a:path w="1849748" h="946895">
                <a:moveTo>
                  <a:pt x="0" y="0"/>
                </a:moveTo>
                <a:lnTo>
                  <a:pt x="1849748" y="0"/>
                </a:lnTo>
                <a:lnTo>
                  <a:pt x="1849748" y="946894"/>
                </a:lnTo>
                <a:lnTo>
                  <a:pt x="0" y="946894"/>
                </a:lnTo>
                <a:lnTo>
                  <a:pt x="0" y="0"/>
                </a:lnTo>
                <a:close/>
              </a:path>
            </a:pathLst>
          </a:custGeom>
          <a:blipFill>
            <a:blip r:embed="rId22" cstate="print">
              <a:extLst>
                <a:ext uri="{96DAC541-7B7A-43D3-8B79-37D633B846F1}">
                  <asvg:svgBlip xmlns="" xmlns:asvg="http://schemas.microsoft.com/office/drawing/2016/SVG/main" r:embed="rId23"/>
                </a:ext>
              </a:extLst>
            </a:blip>
            <a:stretch>
              <a:fillRect/>
            </a:stretch>
          </a:blipFill>
        </p:spPr>
      </p:sp>
      <p:sp>
        <p:nvSpPr>
          <p:cNvPr id="16" name="Freeform 16"/>
          <p:cNvSpPr/>
          <p:nvPr/>
        </p:nvSpPr>
        <p:spPr>
          <a:xfrm>
            <a:off x="13316863" y="1384111"/>
            <a:ext cx="3008497" cy="631784"/>
          </a:xfrm>
          <a:custGeom>
            <a:avLst/>
            <a:gdLst/>
            <a:ahLst/>
            <a:cxnLst/>
            <a:rect l="l" t="t" r="r" b="b"/>
            <a:pathLst>
              <a:path w="3008497" h="631784">
                <a:moveTo>
                  <a:pt x="0" y="0"/>
                </a:moveTo>
                <a:lnTo>
                  <a:pt x="3008496" y="0"/>
                </a:lnTo>
                <a:lnTo>
                  <a:pt x="3008496" y="631784"/>
                </a:lnTo>
                <a:lnTo>
                  <a:pt x="0" y="631784"/>
                </a:lnTo>
                <a:lnTo>
                  <a:pt x="0" y="0"/>
                </a:lnTo>
                <a:close/>
              </a:path>
            </a:pathLst>
          </a:custGeom>
          <a:blipFill>
            <a:blip r:embed="rId24" cstate="print">
              <a:extLst>
                <a:ext uri="{96DAC541-7B7A-43D3-8B79-37D633B846F1}">
                  <asvg:svgBlip xmlns="" xmlns:asvg="http://schemas.microsoft.com/office/drawing/2016/SVG/main" r:embed="rId25"/>
                </a:ext>
              </a:extLst>
            </a:blip>
            <a:stretch>
              <a:fillRect/>
            </a:stretch>
          </a:blipFill>
        </p:spPr>
      </p:sp>
      <p:sp>
        <p:nvSpPr>
          <p:cNvPr id="17" name="Freeform 17"/>
          <p:cNvSpPr/>
          <p:nvPr/>
        </p:nvSpPr>
        <p:spPr>
          <a:xfrm>
            <a:off x="11633295" y="4406609"/>
            <a:ext cx="837073" cy="990619"/>
          </a:xfrm>
          <a:custGeom>
            <a:avLst/>
            <a:gdLst/>
            <a:ahLst/>
            <a:cxnLst/>
            <a:rect l="l" t="t" r="r" b="b"/>
            <a:pathLst>
              <a:path w="837073" h="990619">
                <a:moveTo>
                  <a:pt x="0" y="0"/>
                </a:moveTo>
                <a:lnTo>
                  <a:pt x="837073" y="0"/>
                </a:lnTo>
                <a:lnTo>
                  <a:pt x="837073" y="990619"/>
                </a:lnTo>
                <a:lnTo>
                  <a:pt x="0" y="990619"/>
                </a:lnTo>
                <a:lnTo>
                  <a:pt x="0" y="0"/>
                </a:lnTo>
                <a:close/>
              </a:path>
            </a:pathLst>
          </a:custGeom>
          <a:blipFill>
            <a:blip r:embed="rId26" cstate="print">
              <a:extLst>
                <a:ext uri="{96DAC541-7B7A-43D3-8B79-37D633B846F1}">
                  <asvg:svgBlip xmlns="" xmlns:asvg="http://schemas.microsoft.com/office/drawing/2016/SVG/main" r:embed="rId27"/>
                </a:ext>
              </a:extLst>
            </a:blip>
            <a:stretch>
              <a:fillRect/>
            </a:stretch>
          </a:blipFill>
        </p:spPr>
      </p:sp>
      <p:sp>
        <p:nvSpPr>
          <p:cNvPr id="18" name="Freeform 18"/>
          <p:cNvSpPr/>
          <p:nvPr/>
        </p:nvSpPr>
        <p:spPr>
          <a:xfrm>
            <a:off x="13168522" y="4564048"/>
            <a:ext cx="749862" cy="833180"/>
          </a:xfrm>
          <a:custGeom>
            <a:avLst/>
            <a:gdLst/>
            <a:ahLst/>
            <a:cxnLst/>
            <a:rect l="l" t="t" r="r" b="b"/>
            <a:pathLst>
              <a:path w="749862" h="833180">
                <a:moveTo>
                  <a:pt x="0" y="0"/>
                </a:moveTo>
                <a:lnTo>
                  <a:pt x="749862" y="0"/>
                </a:lnTo>
                <a:lnTo>
                  <a:pt x="749862" y="833180"/>
                </a:lnTo>
                <a:lnTo>
                  <a:pt x="0" y="833180"/>
                </a:lnTo>
                <a:lnTo>
                  <a:pt x="0" y="0"/>
                </a:lnTo>
                <a:close/>
              </a:path>
            </a:pathLst>
          </a:custGeom>
          <a:blipFill>
            <a:blip r:embed="rId28" cstate="print">
              <a:extLst>
                <a:ext uri="{96DAC541-7B7A-43D3-8B79-37D633B846F1}">
                  <asvg:svgBlip xmlns="" xmlns:asvg="http://schemas.microsoft.com/office/drawing/2016/SVG/main" r:embed="rId29"/>
                </a:ext>
              </a:extLst>
            </a:blip>
            <a:stretch>
              <a:fillRect/>
            </a:stretch>
          </a:blipFill>
        </p:spPr>
      </p:sp>
      <p:sp>
        <p:nvSpPr>
          <p:cNvPr id="19" name="Freeform 19"/>
          <p:cNvSpPr/>
          <p:nvPr/>
        </p:nvSpPr>
        <p:spPr>
          <a:xfrm rot="1007650">
            <a:off x="14250918" y="4921967"/>
            <a:ext cx="2563496" cy="256350"/>
          </a:xfrm>
          <a:custGeom>
            <a:avLst/>
            <a:gdLst/>
            <a:ahLst/>
            <a:cxnLst/>
            <a:rect l="l" t="t" r="r" b="b"/>
            <a:pathLst>
              <a:path w="2563496" h="256350">
                <a:moveTo>
                  <a:pt x="0" y="0"/>
                </a:moveTo>
                <a:lnTo>
                  <a:pt x="2563497" y="0"/>
                </a:lnTo>
                <a:lnTo>
                  <a:pt x="2563497" y="256349"/>
                </a:lnTo>
                <a:lnTo>
                  <a:pt x="0" y="256349"/>
                </a:lnTo>
                <a:lnTo>
                  <a:pt x="0" y="0"/>
                </a:lnTo>
                <a:close/>
              </a:path>
            </a:pathLst>
          </a:custGeom>
          <a:blipFill>
            <a:blip r:embed="rId30" cstate="print">
              <a:extLst>
                <a:ext uri="{96DAC541-7B7A-43D3-8B79-37D633B846F1}">
                  <asvg:svgBlip xmlns="" xmlns:asvg="http://schemas.microsoft.com/office/drawing/2016/SVG/main" r:embed="rId31"/>
                </a:ext>
              </a:extLst>
            </a:blip>
            <a:stretch>
              <a:fillRect/>
            </a:stretch>
          </a:blipFill>
        </p:spPr>
      </p:sp>
      <p:sp>
        <p:nvSpPr>
          <p:cNvPr id="20" name="Freeform 20"/>
          <p:cNvSpPr/>
          <p:nvPr/>
        </p:nvSpPr>
        <p:spPr>
          <a:xfrm>
            <a:off x="10514767" y="8497792"/>
            <a:ext cx="1256094" cy="760508"/>
          </a:xfrm>
          <a:custGeom>
            <a:avLst/>
            <a:gdLst/>
            <a:ahLst/>
            <a:cxnLst/>
            <a:rect l="l" t="t" r="r" b="b"/>
            <a:pathLst>
              <a:path w="1256094" h="760508">
                <a:moveTo>
                  <a:pt x="0" y="0"/>
                </a:moveTo>
                <a:lnTo>
                  <a:pt x="1256093" y="0"/>
                </a:lnTo>
                <a:lnTo>
                  <a:pt x="1256093" y="760508"/>
                </a:lnTo>
                <a:lnTo>
                  <a:pt x="0" y="760508"/>
                </a:lnTo>
                <a:lnTo>
                  <a:pt x="0" y="0"/>
                </a:lnTo>
                <a:close/>
              </a:path>
            </a:pathLst>
          </a:custGeom>
          <a:blipFill>
            <a:blip r:embed="rId32">
              <a:extLst>
                <a:ext uri="{96DAC541-7B7A-43D3-8B79-37D633B846F1}">
                  <asvg:svgBlip xmlns="" xmlns:asvg="http://schemas.microsoft.com/office/drawing/2016/SVG/main" r:embed="rId33"/>
                </a:ext>
              </a:extLst>
            </a:blip>
            <a:stretch>
              <a:fillRect/>
            </a:stretch>
          </a:blipFill>
        </p:spPr>
      </p:sp>
      <p:sp>
        <p:nvSpPr>
          <p:cNvPr id="21" name="Freeform 21"/>
          <p:cNvSpPr/>
          <p:nvPr/>
        </p:nvSpPr>
        <p:spPr>
          <a:xfrm>
            <a:off x="10496332" y="7813581"/>
            <a:ext cx="1256094" cy="397382"/>
          </a:xfrm>
          <a:custGeom>
            <a:avLst/>
            <a:gdLst/>
            <a:ahLst/>
            <a:cxnLst/>
            <a:rect l="l" t="t" r="r" b="b"/>
            <a:pathLst>
              <a:path w="1256094" h="397382">
                <a:moveTo>
                  <a:pt x="0" y="0"/>
                </a:moveTo>
                <a:lnTo>
                  <a:pt x="1256094" y="0"/>
                </a:lnTo>
                <a:lnTo>
                  <a:pt x="1256094" y="397382"/>
                </a:lnTo>
                <a:lnTo>
                  <a:pt x="0" y="397382"/>
                </a:lnTo>
                <a:lnTo>
                  <a:pt x="0" y="0"/>
                </a:lnTo>
                <a:close/>
              </a:path>
            </a:pathLst>
          </a:custGeom>
          <a:blipFill>
            <a:blip r:embed="rId34">
              <a:extLst>
                <a:ext uri="{96DAC541-7B7A-43D3-8B79-37D633B846F1}">
                  <asvg:svgBlip xmlns="" xmlns:asvg="http://schemas.microsoft.com/office/drawing/2016/SVG/main" r:embed="rId35"/>
                </a:ext>
              </a:extLst>
            </a:blip>
            <a:stretch>
              <a:fillRect/>
            </a:stretch>
          </a:blipFill>
        </p:spPr>
      </p:sp>
      <p:sp>
        <p:nvSpPr>
          <p:cNvPr id="22" name="Freeform 22"/>
          <p:cNvSpPr/>
          <p:nvPr/>
        </p:nvSpPr>
        <p:spPr>
          <a:xfrm>
            <a:off x="10514767" y="6075485"/>
            <a:ext cx="1256094" cy="694277"/>
          </a:xfrm>
          <a:custGeom>
            <a:avLst/>
            <a:gdLst/>
            <a:ahLst/>
            <a:cxnLst/>
            <a:rect l="l" t="t" r="r" b="b"/>
            <a:pathLst>
              <a:path w="1256094" h="694277">
                <a:moveTo>
                  <a:pt x="0" y="0"/>
                </a:moveTo>
                <a:lnTo>
                  <a:pt x="1256093" y="0"/>
                </a:lnTo>
                <a:lnTo>
                  <a:pt x="1256093" y="694277"/>
                </a:lnTo>
                <a:lnTo>
                  <a:pt x="0" y="694277"/>
                </a:lnTo>
                <a:lnTo>
                  <a:pt x="0" y="0"/>
                </a:lnTo>
                <a:close/>
              </a:path>
            </a:pathLst>
          </a:custGeom>
          <a:blipFill>
            <a:blip r:embed="rId36">
              <a:extLst>
                <a:ext uri="{96DAC541-7B7A-43D3-8B79-37D633B846F1}">
                  <asvg:svgBlip xmlns="" xmlns:asvg="http://schemas.microsoft.com/office/drawing/2016/SVG/main" r:embed="rId37"/>
                </a:ext>
              </a:extLst>
            </a:blip>
            <a:stretch>
              <a:fillRect/>
            </a:stretch>
          </a:blipFill>
        </p:spPr>
      </p:sp>
      <p:sp>
        <p:nvSpPr>
          <p:cNvPr id="23" name="Freeform 23"/>
          <p:cNvSpPr/>
          <p:nvPr/>
        </p:nvSpPr>
        <p:spPr>
          <a:xfrm>
            <a:off x="10514767" y="7238271"/>
            <a:ext cx="1256094" cy="251219"/>
          </a:xfrm>
          <a:custGeom>
            <a:avLst/>
            <a:gdLst/>
            <a:ahLst/>
            <a:cxnLst/>
            <a:rect l="l" t="t" r="r" b="b"/>
            <a:pathLst>
              <a:path w="1256094" h="251219">
                <a:moveTo>
                  <a:pt x="0" y="0"/>
                </a:moveTo>
                <a:lnTo>
                  <a:pt x="1256093" y="0"/>
                </a:lnTo>
                <a:lnTo>
                  <a:pt x="1256093" y="251218"/>
                </a:lnTo>
                <a:lnTo>
                  <a:pt x="0" y="251218"/>
                </a:lnTo>
                <a:lnTo>
                  <a:pt x="0" y="0"/>
                </a:lnTo>
                <a:close/>
              </a:path>
            </a:pathLst>
          </a:custGeom>
          <a:blipFill>
            <a:blip r:embed="rId38">
              <a:extLst>
                <a:ext uri="{96DAC541-7B7A-43D3-8B79-37D633B846F1}">
                  <asvg:svgBlip xmlns="" xmlns:asvg="http://schemas.microsoft.com/office/drawing/2016/SVG/main" r:embed="rId39"/>
                </a:ext>
              </a:extLst>
            </a:blip>
            <a:stretch>
              <a:fillRect/>
            </a:stretch>
          </a:blipFill>
        </p:spPr>
      </p:sp>
      <p:sp>
        <p:nvSpPr>
          <p:cNvPr id="24" name="Freeform 24"/>
          <p:cNvSpPr/>
          <p:nvPr/>
        </p:nvSpPr>
        <p:spPr>
          <a:xfrm>
            <a:off x="9166609" y="6042816"/>
            <a:ext cx="1059904" cy="953913"/>
          </a:xfrm>
          <a:custGeom>
            <a:avLst/>
            <a:gdLst/>
            <a:ahLst/>
            <a:cxnLst/>
            <a:rect l="l" t="t" r="r" b="b"/>
            <a:pathLst>
              <a:path w="1059904" h="953913">
                <a:moveTo>
                  <a:pt x="0" y="0"/>
                </a:moveTo>
                <a:lnTo>
                  <a:pt x="1059903" y="0"/>
                </a:lnTo>
                <a:lnTo>
                  <a:pt x="1059903" y="953913"/>
                </a:lnTo>
                <a:lnTo>
                  <a:pt x="0" y="953913"/>
                </a:lnTo>
                <a:lnTo>
                  <a:pt x="0" y="0"/>
                </a:lnTo>
                <a:close/>
              </a:path>
            </a:pathLst>
          </a:custGeom>
          <a:blipFill>
            <a:blip r:embed="rId40">
              <a:extLst>
                <a:ext uri="{96DAC541-7B7A-43D3-8B79-37D633B846F1}">
                  <asvg:svgBlip xmlns="" xmlns:asvg="http://schemas.microsoft.com/office/drawing/2016/SVG/main" r:embed="rId41"/>
                </a:ext>
              </a:extLst>
            </a:blip>
            <a:stretch>
              <a:fillRect/>
            </a:stretch>
          </a:blipFill>
        </p:spPr>
      </p:sp>
      <p:sp>
        <p:nvSpPr>
          <p:cNvPr id="25" name="Freeform 25"/>
          <p:cNvSpPr/>
          <p:nvPr/>
        </p:nvSpPr>
        <p:spPr>
          <a:xfrm>
            <a:off x="9166609" y="7238271"/>
            <a:ext cx="1059904" cy="867194"/>
          </a:xfrm>
          <a:custGeom>
            <a:avLst/>
            <a:gdLst/>
            <a:ahLst/>
            <a:cxnLst/>
            <a:rect l="l" t="t" r="r" b="b"/>
            <a:pathLst>
              <a:path w="1059904" h="867194">
                <a:moveTo>
                  <a:pt x="0" y="0"/>
                </a:moveTo>
                <a:lnTo>
                  <a:pt x="1059903" y="0"/>
                </a:lnTo>
                <a:lnTo>
                  <a:pt x="1059903" y="867193"/>
                </a:lnTo>
                <a:lnTo>
                  <a:pt x="0" y="867193"/>
                </a:lnTo>
                <a:lnTo>
                  <a:pt x="0" y="0"/>
                </a:lnTo>
                <a:close/>
              </a:path>
            </a:pathLst>
          </a:custGeom>
          <a:blipFill>
            <a:blip r:embed="rId42">
              <a:extLst>
                <a:ext uri="{96DAC541-7B7A-43D3-8B79-37D633B846F1}">
                  <asvg:svgBlip xmlns="" xmlns:asvg="http://schemas.microsoft.com/office/drawing/2016/SVG/main" r:embed="rId43"/>
                </a:ext>
              </a:extLst>
            </a:blip>
            <a:stretch>
              <a:fillRect/>
            </a:stretch>
          </a:blipFill>
        </p:spPr>
      </p:sp>
      <p:sp>
        <p:nvSpPr>
          <p:cNvPr id="26" name="Freeform 26"/>
          <p:cNvSpPr/>
          <p:nvPr/>
        </p:nvSpPr>
        <p:spPr>
          <a:xfrm>
            <a:off x="9166609" y="8263918"/>
            <a:ext cx="1059904" cy="994382"/>
          </a:xfrm>
          <a:custGeom>
            <a:avLst/>
            <a:gdLst/>
            <a:ahLst/>
            <a:cxnLst/>
            <a:rect l="l" t="t" r="r" b="b"/>
            <a:pathLst>
              <a:path w="1059904" h="994382">
                <a:moveTo>
                  <a:pt x="0" y="0"/>
                </a:moveTo>
                <a:lnTo>
                  <a:pt x="1059903" y="0"/>
                </a:lnTo>
                <a:lnTo>
                  <a:pt x="1059903" y="994382"/>
                </a:lnTo>
                <a:lnTo>
                  <a:pt x="0" y="994382"/>
                </a:lnTo>
                <a:lnTo>
                  <a:pt x="0" y="0"/>
                </a:lnTo>
                <a:close/>
              </a:path>
            </a:pathLst>
          </a:custGeom>
          <a:blipFill>
            <a:blip r:embed="rId44">
              <a:extLst>
                <a:ext uri="{96DAC541-7B7A-43D3-8B79-37D633B846F1}">
                  <asvg:svgBlip xmlns="" xmlns:asvg="http://schemas.microsoft.com/office/drawing/2016/SVG/main" r:embed="rId45"/>
                </a:ext>
              </a:extLst>
            </a:blip>
            <a:stretch>
              <a:fillRect/>
            </a:stretch>
          </a:blipFill>
        </p:spPr>
      </p:sp>
      <p:sp>
        <p:nvSpPr>
          <p:cNvPr id="27" name="Freeform 27"/>
          <p:cNvSpPr/>
          <p:nvPr/>
        </p:nvSpPr>
        <p:spPr>
          <a:xfrm>
            <a:off x="7928309" y="8497792"/>
            <a:ext cx="932015" cy="833730"/>
          </a:xfrm>
          <a:custGeom>
            <a:avLst/>
            <a:gdLst/>
            <a:ahLst/>
            <a:cxnLst/>
            <a:rect l="l" t="t" r="r" b="b"/>
            <a:pathLst>
              <a:path w="932015" h="833730">
                <a:moveTo>
                  <a:pt x="0" y="0"/>
                </a:moveTo>
                <a:lnTo>
                  <a:pt x="932015" y="0"/>
                </a:lnTo>
                <a:lnTo>
                  <a:pt x="932015" y="833730"/>
                </a:lnTo>
                <a:lnTo>
                  <a:pt x="0" y="833730"/>
                </a:lnTo>
                <a:lnTo>
                  <a:pt x="0" y="0"/>
                </a:lnTo>
                <a:close/>
              </a:path>
            </a:pathLst>
          </a:custGeom>
          <a:blipFill>
            <a:blip r:embed="rId46">
              <a:extLst>
                <a:ext uri="{96DAC541-7B7A-43D3-8B79-37D633B846F1}">
                  <asvg:svgBlip xmlns="" xmlns:asvg="http://schemas.microsoft.com/office/drawing/2016/SVG/main" r:embed="rId47"/>
                </a:ext>
              </a:extLst>
            </a:blip>
            <a:stretch>
              <a:fillRect/>
            </a:stretch>
          </a:blipFill>
        </p:spPr>
      </p:sp>
      <p:sp>
        <p:nvSpPr>
          <p:cNvPr id="28" name="Freeform 28"/>
          <p:cNvSpPr/>
          <p:nvPr/>
        </p:nvSpPr>
        <p:spPr>
          <a:xfrm>
            <a:off x="13676263" y="5965897"/>
            <a:ext cx="1470132" cy="2343689"/>
          </a:xfrm>
          <a:custGeom>
            <a:avLst/>
            <a:gdLst/>
            <a:ahLst/>
            <a:cxnLst/>
            <a:rect l="l" t="t" r="r" b="b"/>
            <a:pathLst>
              <a:path w="1470132" h="2343689">
                <a:moveTo>
                  <a:pt x="0" y="0"/>
                </a:moveTo>
                <a:lnTo>
                  <a:pt x="1470132" y="0"/>
                </a:lnTo>
                <a:lnTo>
                  <a:pt x="1470132" y="2343689"/>
                </a:lnTo>
                <a:lnTo>
                  <a:pt x="0" y="2343689"/>
                </a:lnTo>
                <a:lnTo>
                  <a:pt x="0" y="0"/>
                </a:lnTo>
                <a:close/>
              </a:path>
            </a:pathLst>
          </a:custGeom>
          <a:blipFill>
            <a:blip r:embed="rId48">
              <a:extLst>
                <a:ext uri="{96DAC541-7B7A-43D3-8B79-37D633B846F1}">
                  <asvg:svgBlip xmlns="" xmlns:asvg="http://schemas.microsoft.com/office/drawing/2016/SVG/main" r:embed="rId49"/>
                </a:ext>
              </a:extLst>
            </a:blip>
            <a:stretch>
              <a:fillRect/>
            </a:stretch>
          </a:blipFill>
        </p:spPr>
      </p:sp>
      <p:sp>
        <p:nvSpPr>
          <p:cNvPr id="29" name="Freeform 29"/>
          <p:cNvSpPr/>
          <p:nvPr/>
        </p:nvSpPr>
        <p:spPr>
          <a:xfrm>
            <a:off x="15295255" y="6075485"/>
            <a:ext cx="1501526" cy="2184760"/>
          </a:xfrm>
          <a:custGeom>
            <a:avLst/>
            <a:gdLst/>
            <a:ahLst/>
            <a:cxnLst/>
            <a:rect l="l" t="t" r="r" b="b"/>
            <a:pathLst>
              <a:path w="1501526" h="2184760">
                <a:moveTo>
                  <a:pt x="0" y="0"/>
                </a:moveTo>
                <a:lnTo>
                  <a:pt x="1501526" y="0"/>
                </a:lnTo>
                <a:lnTo>
                  <a:pt x="1501526" y="2184760"/>
                </a:lnTo>
                <a:lnTo>
                  <a:pt x="0" y="2184760"/>
                </a:lnTo>
                <a:lnTo>
                  <a:pt x="0" y="0"/>
                </a:lnTo>
                <a:close/>
              </a:path>
            </a:pathLst>
          </a:custGeom>
          <a:blipFill>
            <a:blip r:embed="rId50">
              <a:extLst>
                <a:ext uri="{96DAC541-7B7A-43D3-8B79-37D633B846F1}">
                  <asvg:svgBlip xmlns="" xmlns:asvg="http://schemas.microsoft.com/office/drawing/2016/SVG/main" r:embed="rId51"/>
                </a:ext>
              </a:extLst>
            </a:blip>
            <a:stretch>
              <a:fillRect/>
            </a:stretch>
          </a:blipFill>
        </p:spPr>
      </p:sp>
      <p:sp>
        <p:nvSpPr>
          <p:cNvPr id="30" name="Freeform 30"/>
          <p:cNvSpPr/>
          <p:nvPr/>
        </p:nvSpPr>
        <p:spPr>
          <a:xfrm>
            <a:off x="14821111" y="8524181"/>
            <a:ext cx="1908096" cy="707730"/>
          </a:xfrm>
          <a:custGeom>
            <a:avLst/>
            <a:gdLst/>
            <a:ahLst/>
            <a:cxnLst/>
            <a:rect l="l" t="t" r="r" b="b"/>
            <a:pathLst>
              <a:path w="1908096" h="707730">
                <a:moveTo>
                  <a:pt x="0" y="0"/>
                </a:moveTo>
                <a:lnTo>
                  <a:pt x="1908096" y="0"/>
                </a:lnTo>
                <a:lnTo>
                  <a:pt x="1908096" y="707730"/>
                </a:lnTo>
                <a:lnTo>
                  <a:pt x="0" y="707730"/>
                </a:lnTo>
                <a:lnTo>
                  <a:pt x="0" y="0"/>
                </a:lnTo>
                <a:close/>
              </a:path>
            </a:pathLst>
          </a:custGeom>
          <a:blipFill>
            <a:blip r:embed="rId52">
              <a:extLst>
                <a:ext uri="{96DAC541-7B7A-43D3-8B79-37D633B846F1}">
                  <asvg:svgBlip xmlns="" xmlns:asvg="http://schemas.microsoft.com/office/drawing/2016/SVG/main" r:embed="rId53"/>
                </a:ext>
              </a:extLst>
            </a:blip>
            <a:stretch>
              <a:fillRect/>
            </a:stretch>
          </a:blipFill>
        </p:spPr>
      </p:sp>
      <p:sp>
        <p:nvSpPr>
          <p:cNvPr id="31" name="Freeform 31"/>
          <p:cNvSpPr/>
          <p:nvPr/>
        </p:nvSpPr>
        <p:spPr>
          <a:xfrm>
            <a:off x="12206088" y="5998286"/>
            <a:ext cx="1269803" cy="1126662"/>
          </a:xfrm>
          <a:custGeom>
            <a:avLst/>
            <a:gdLst/>
            <a:ahLst/>
            <a:cxnLst/>
            <a:rect l="l" t="t" r="r" b="b"/>
            <a:pathLst>
              <a:path w="1269803" h="1126662">
                <a:moveTo>
                  <a:pt x="0" y="0"/>
                </a:moveTo>
                <a:lnTo>
                  <a:pt x="1269803" y="0"/>
                </a:lnTo>
                <a:lnTo>
                  <a:pt x="1269803" y="1126662"/>
                </a:lnTo>
                <a:lnTo>
                  <a:pt x="0" y="1126662"/>
                </a:lnTo>
                <a:lnTo>
                  <a:pt x="0" y="0"/>
                </a:lnTo>
                <a:close/>
              </a:path>
            </a:pathLst>
          </a:custGeom>
          <a:blipFill>
            <a:blip r:embed="rId54">
              <a:extLst>
                <a:ext uri="{96DAC541-7B7A-43D3-8B79-37D633B846F1}">
                  <asvg:svgBlip xmlns="" xmlns:asvg="http://schemas.microsoft.com/office/drawing/2016/SVG/main" r:embed="rId55"/>
                </a:ext>
              </a:extLst>
            </a:blip>
            <a:stretch>
              <a:fillRect/>
            </a:stretch>
          </a:blipFill>
        </p:spPr>
      </p:sp>
      <p:sp>
        <p:nvSpPr>
          <p:cNvPr id="32" name="Freeform 32"/>
          <p:cNvSpPr/>
          <p:nvPr/>
        </p:nvSpPr>
        <p:spPr>
          <a:xfrm>
            <a:off x="12138738" y="8487570"/>
            <a:ext cx="2311265" cy="731200"/>
          </a:xfrm>
          <a:custGeom>
            <a:avLst/>
            <a:gdLst/>
            <a:ahLst/>
            <a:cxnLst/>
            <a:rect l="l" t="t" r="r" b="b"/>
            <a:pathLst>
              <a:path w="2311265" h="731200">
                <a:moveTo>
                  <a:pt x="0" y="0"/>
                </a:moveTo>
                <a:lnTo>
                  <a:pt x="2311265" y="0"/>
                </a:lnTo>
                <a:lnTo>
                  <a:pt x="2311265" y="731200"/>
                </a:lnTo>
                <a:lnTo>
                  <a:pt x="0" y="731200"/>
                </a:lnTo>
                <a:lnTo>
                  <a:pt x="0" y="0"/>
                </a:lnTo>
                <a:close/>
              </a:path>
            </a:pathLst>
          </a:custGeom>
          <a:blipFill>
            <a:blip r:embed="rId56">
              <a:extLst>
                <a:ext uri="{96DAC541-7B7A-43D3-8B79-37D633B846F1}">
                  <asvg:svgBlip xmlns="" xmlns:asvg="http://schemas.microsoft.com/office/drawing/2016/SVG/main" r:embed="rId57"/>
                </a:ext>
              </a:extLst>
            </a:blip>
            <a:stretch>
              <a:fillRect/>
            </a:stretch>
          </a:blipFill>
        </p:spPr>
      </p:sp>
      <p:sp>
        <p:nvSpPr>
          <p:cNvPr id="33" name="Freeform 33"/>
          <p:cNvSpPr/>
          <p:nvPr/>
        </p:nvSpPr>
        <p:spPr>
          <a:xfrm>
            <a:off x="12133493" y="7233717"/>
            <a:ext cx="1269803" cy="1075870"/>
          </a:xfrm>
          <a:custGeom>
            <a:avLst/>
            <a:gdLst/>
            <a:ahLst/>
            <a:cxnLst/>
            <a:rect l="l" t="t" r="r" b="b"/>
            <a:pathLst>
              <a:path w="1269803" h="1075870">
                <a:moveTo>
                  <a:pt x="0" y="0"/>
                </a:moveTo>
                <a:lnTo>
                  <a:pt x="1269803" y="0"/>
                </a:lnTo>
                <a:lnTo>
                  <a:pt x="1269803" y="1075869"/>
                </a:lnTo>
                <a:lnTo>
                  <a:pt x="0" y="1075869"/>
                </a:lnTo>
                <a:lnTo>
                  <a:pt x="0" y="0"/>
                </a:lnTo>
                <a:close/>
              </a:path>
            </a:pathLst>
          </a:custGeom>
          <a:blipFill>
            <a:blip r:embed="rId58">
              <a:extLst>
                <a:ext uri="{96DAC541-7B7A-43D3-8B79-37D633B846F1}">
                  <asvg:svgBlip xmlns="" xmlns:asvg="http://schemas.microsoft.com/office/drawing/2016/SVG/main" r:embed="rId59"/>
                </a:ext>
              </a:extLst>
            </a:blip>
            <a:stretch>
              <a:fillRect/>
            </a:stretch>
          </a:blipFill>
        </p:spPr>
      </p:sp>
      <p:sp>
        <p:nvSpPr>
          <p:cNvPr id="34" name="Freeform 34"/>
          <p:cNvSpPr/>
          <p:nvPr/>
        </p:nvSpPr>
        <p:spPr>
          <a:xfrm rot="5667835">
            <a:off x="7264923" y="6762375"/>
            <a:ext cx="2258787" cy="714598"/>
          </a:xfrm>
          <a:custGeom>
            <a:avLst/>
            <a:gdLst/>
            <a:ahLst/>
            <a:cxnLst/>
            <a:rect l="l" t="t" r="r" b="b"/>
            <a:pathLst>
              <a:path w="2258787" h="714598">
                <a:moveTo>
                  <a:pt x="0" y="0"/>
                </a:moveTo>
                <a:lnTo>
                  <a:pt x="2258787" y="0"/>
                </a:lnTo>
                <a:lnTo>
                  <a:pt x="2258787" y="714598"/>
                </a:lnTo>
                <a:lnTo>
                  <a:pt x="0" y="714598"/>
                </a:lnTo>
                <a:lnTo>
                  <a:pt x="0" y="0"/>
                </a:lnTo>
                <a:close/>
              </a:path>
            </a:pathLst>
          </a:custGeom>
          <a:blipFill>
            <a:blip r:embed="rId34">
              <a:extLst>
                <a:ext uri="{96DAC541-7B7A-43D3-8B79-37D633B846F1}">
                  <asvg:svgBlip xmlns="" xmlns:asvg="http://schemas.microsoft.com/office/drawing/2016/SVG/main" r:embed="rId35"/>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783341" y="1626437"/>
            <a:ext cx="8115300" cy="5956544"/>
            <a:chOff x="0" y="0"/>
            <a:chExt cx="10820400" cy="7942058"/>
          </a:xfrm>
        </p:grpSpPr>
        <p:sp>
          <p:nvSpPr>
            <p:cNvPr id="3" name="TextBox 3"/>
            <p:cNvSpPr txBox="1"/>
            <p:nvPr/>
          </p:nvSpPr>
          <p:spPr>
            <a:xfrm>
              <a:off x="0" y="95250"/>
              <a:ext cx="8220101" cy="1845310"/>
            </a:xfrm>
            <a:prstGeom prst="rect">
              <a:avLst/>
            </a:prstGeom>
          </p:spPr>
          <p:txBody>
            <a:bodyPr lIns="0" tIns="0" rIns="0" bIns="0" rtlCol="0" anchor="t">
              <a:spAutoFit/>
            </a:bodyPr>
            <a:lstStyle/>
            <a:p>
              <a:pPr>
                <a:lnSpc>
                  <a:spcPts val="10560"/>
                </a:lnSpc>
              </a:pPr>
              <a:r>
                <a:rPr lang="en-US" sz="9600">
                  <a:solidFill>
                    <a:srgbClr val="000000"/>
                  </a:solidFill>
                  <a:latin typeface="Amatic SC Bold"/>
                </a:rPr>
                <a:t>TUZAK DERKEN...</a:t>
              </a:r>
            </a:p>
          </p:txBody>
        </p:sp>
        <p:sp>
          <p:nvSpPr>
            <p:cNvPr id="4" name="TextBox 4"/>
            <p:cNvSpPr txBox="1"/>
            <p:nvPr/>
          </p:nvSpPr>
          <p:spPr>
            <a:xfrm>
              <a:off x="0" y="2757707"/>
              <a:ext cx="10820400" cy="5184352"/>
            </a:xfrm>
            <a:prstGeom prst="rect">
              <a:avLst/>
            </a:prstGeom>
          </p:spPr>
          <p:txBody>
            <a:bodyPr lIns="0" tIns="0" rIns="0" bIns="0" rtlCol="0" anchor="t">
              <a:spAutoFit/>
            </a:bodyPr>
            <a:lstStyle/>
            <a:p>
              <a:pPr>
                <a:lnSpc>
                  <a:spcPts val="4480"/>
                </a:lnSpc>
              </a:pPr>
              <a:r>
                <a:rPr lang="en-US" sz="3200">
                  <a:solidFill>
                    <a:srgbClr val="000000"/>
                  </a:solidFill>
                  <a:latin typeface="Muli Bold Bold"/>
                </a:rPr>
                <a:t>Değerli öğrencim,</a:t>
              </a:r>
            </a:p>
            <a:p>
              <a:pPr>
                <a:lnSpc>
                  <a:spcPts val="4480"/>
                </a:lnSpc>
                <a:spcBef>
                  <a:spcPct val="0"/>
                </a:spcBef>
              </a:pPr>
              <a:r>
                <a:rPr lang="en-US" sz="3200">
                  <a:solidFill>
                    <a:srgbClr val="000000"/>
                  </a:solidFill>
                  <a:latin typeface="Muli Bold Bold"/>
                </a:rPr>
                <a:t>Zaman senin hazinendir. Zamanına tuzak kuran, sana tuzak kurmuş demektir. O halde ilk yapman gereken şey zaman tuzaklarını tanıyıp bu tuzakları bertaraf etmektir.Haydi bu tuzakları tanıyalım.</a:t>
              </a:r>
            </a:p>
          </p:txBody>
        </p:sp>
      </p:grpSp>
      <p:sp>
        <p:nvSpPr>
          <p:cNvPr id="5" name="Freeform 5"/>
          <p:cNvSpPr/>
          <p:nvPr/>
        </p:nvSpPr>
        <p:spPr>
          <a:xfrm>
            <a:off x="11197287" y="2331798"/>
            <a:ext cx="2256625" cy="2121228"/>
          </a:xfrm>
          <a:custGeom>
            <a:avLst/>
            <a:gdLst/>
            <a:ahLst/>
            <a:cxnLst/>
            <a:rect l="l" t="t" r="r" b="b"/>
            <a:pathLst>
              <a:path w="2256625" h="2121228">
                <a:moveTo>
                  <a:pt x="0" y="0"/>
                </a:moveTo>
                <a:lnTo>
                  <a:pt x="2256625" y="0"/>
                </a:lnTo>
                <a:lnTo>
                  <a:pt x="2256625" y="2121227"/>
                </a:lnTo>
                <a:lnTo>
                  <a:pt x="0" y="212122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14042731" y="2920574"/>
            <a:ext cx="2806312" cy="2637933"/>
          </a:xfrm>
          <a:custGeom>
            <a:avLst/>
            <a:gdLst/>
            <a:ahLst/>
            <a:cxnLst/>
            <a:rect l="l" t="t" r="r" b="b"/>
            <a:pathLst>
              <a:path w="2806312" h="2637933">
                <a:moveTo>
                  <a:pt x="0" y="0"/>
                </a:moveTo>
                <a:lnTo>
                  <a:pt x="2806311" y="0"/>
                </a:lnTo>
                <a:lnTo>
                  <a:pt x="2806311" y="2637933"/>
                </a:lnTo>
                <a:lnTo>
                  <a:pt x="0" y="263793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1786105" y="5054957"/>
            <a:ext cx="2256625" cy="2121228"/>
          </a:xfrm>
          <a:custGeom>
            <a:avLst/>
            <a:gdLst/>
            <a:ahLst/>
            <a:cxnLst/>
            <a:rect l="l" t="t" r="r" b="b"/>
            <a:pathLst>
              <a:path w="2256625" h="2121228">
                <a:moveTo>
                  <a:pt x="0" y="0"/>
                </a:moveTo>
                <a:lnTo>
                  <a:pt x="2256626" y="0"/>
                </a:lnTo>
                <a:lnTo>
                  <a:pt x="2256626" y="2121228"/>
                </a:lnTo>
                <a:lnTo>
                  <a:pt x="0" y="212122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rot="-311875">
            <a:off x="11747706" y="2933480"/>
            <a:ext cx="1108364" cy="917864"/>
          </a:xfrm>
          <a:custGeom>
            <a:avLst/>
            <a:gdLst/>
            <a:ahLst/>
            <a:cxnLst/>
            <a:rect l="l" t="t" r="r" b="b"/>
            <a:pathLst>
              <a:path w="1108364" h="917864">
                <a:moveTo>
                  <a:pt x="0" y="0"/>
                </a:moveTo>
                <a:lnTo>
                  <a:pt x="1108363" y="0"/>
                </a:lnTo>
                <a:lnTo>
                  <a:pt x="1108363" y="917863"/>
                </a:lnTo>
                <a:lnTo>
                  <a:pt x="0" y="917863"/>
                </a:lnTo>
                <a:lnTo>
                  <a:pt x="0" y="0"/>
                </a:lnTo>
                <a:close/>
              </a:path>
            </a:pathLst>
          </a:custGeom>
          <a:blipFill>
            <a:blip r:embed="rId4" cstate="print">
              <a:extLst>
                <a:ext uri="{96DAC541-7B7A-43D3-8B79-37D633B846F1}">
                  <asvg:svgBlip xmlns="" xmlns:asvg="http://schemas.microsoft.com/office/drawing/2016/SVG/main" r:embed="rId5"/>
                </a:ext>
              </a:extLst>
            </a:blip>
            <a:stretch>
              <a:fillRect l="-16677" t="-29473" r="-20473" b="-36142"/>
            </a:stretch>
          </a:blipFill>
        </p:spPr>
      </p:sp>
      <p:sp>
        <p:nvSpPr>
          <p:cNvPr id="9" name="Freeform 9"/>
          <p:cNvSpPr/>
          <p:nvPr/>
        </p:nvSpPr>
        <p:spPr>
          <a:xfrm rot="648307">
            <a:off x="12628668" y="5544071"/>
            <a:ext cx="571500" cy="1143000"/>
          </a:xfrm>
          <a:custGeom>
            <a:avLst/>
            <a:gdLst/>
            <a:ahLst/>
            <a:cxnLst/>
            <a:rect l="l" t="t" r="r" b="b"/>
            <a:pathLst>
              <a:path w="571500" h="1143000">
                <a:moveTo>
                  <a:pt x="0" y="0"/>
                </a:moveTo>
                <a:lnTo>
                  <a:pt x="571500" y="0"/>
                </a:lnTo>
                <a:lnTo>
                  <a:pt x="571500" y="1143000"/>
                </a:lnTo>
                <a:lnTo>
                  <a:pt x="0" y="1143000"/>
                </a:lnTo>
                <a:lnTo>
                  <a:pt x="0" y="0"/>
                </a:lnTo>
                <a:close/>
              </a:path>
            </a:pathLst>
          </a:custGeom>
          <a:blipFill>
            <a:blip r:embed="rId6" cstate="print">
              <a:extLst>
                <a:ext uri="{96DAC541-7B7A-43D3-8B79-37D633B846F1}">
                  <asvg:svgBlip xmlns="" xmlns:asvg="http://schemas.microsoft.com/office/drawing/2016/SVG/main" r:embed="rId7"/>
                </a:ext>
              </a:extLst>
            </a:blip>
            <a:stretch>
              <a:fillRect l="-100064" t="-22540" r="-94021" b="-24502"/>
            </a:stretch>
          </a:blipFill>
        </p:spPr>
      </p:sp>
      <p:sp>
        <p:nvSpPr>
          <p:cNvPr id="10" name="Freeform 10"/>
          <p:cNvSpPr/>
          <p:nvPr/>
        </p:nvSpPr>
        <p:spPr>
          <a:xfrm rot="-789926">
            <a:off x="10940464" y="2085248"/>
            <a:ext cx="513645" cy="493100"/>
          </a:xfrm>
          <a:custGeom>
            <a:avLst/>
            <a:gdLst/>
            <a:ahLst/>
            <a:cxnLst/>
            <a:rect l="l" t="t" r="r" b="b"/>
            <a:pathLst>
              <a:path w="513645" h="493100">
                <a:moveTo>
                  <a:pt x="0" y="0"/>
                </a:moveTo>
                <a:lnTo>
                  <a:pt x="513646" y="0"/>
                </a:lnTo>
                <a:lnTo>
                  <a:pt x="513646" y="493099"/>
                </a:lnTo>
                <a:lnTo>
                  <a:pt x="0" y="493099"/>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8915872">
            <a:off x="14117791" y="6688041"/>
            <a:ext cx="424393" cy="407417"/>
          </a:xfrm>
          <a:custGeom>
            <a:avLst/>
            <a:gdLst/>
            <a:ahLst/>
            <a:cxnLst/>
            <a:rect l="l" t="t" r="r" b="b"/>
            <a:pathLst>
              <a:path w="424393" h="407417">
                <a:moveTo>
                  <a:pt x="0" y="0"/>
                </a:moveTo>
                <a:lnTo>
                  <a:pt x="424393" y="0"/>
                </a:lnTo>
                <a:lnTo>
                  <a:pt x="424393" y="407417"/>
                </a:lnTo>
                <a:lnTo>
                  <a:pt x="0" y="407417"/>
                </a:lnTo>
                <a:lnTo>
                  <a:pt x="0" y="0"/>
                </a:lnTo>
                <a:close/>
              </a:path>
            </a:pathLst>
          </a:custGeom>
          <a:blipFill>
            <a:blip r:embed="rId10" cstate="print">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4540450">
            <a:off x="16224780" y="3050290"/>
            <a:ext cx="294237" cy="282468"/>
          </a:xfrm>
          <a:custGeom>
            <a:avLst/>
            <a:gdLst/>
            <a:ahLst/>
            <a:cxnLst/>
            <a:rect l="l" t="t" r="r" b="b"/>
            <a:pathLst>
              <a:path w="294237" h="282468">
                <a:moveTo>
                  <a:pt x="0" y="0"/>
                </a:moveTo>
                <a:lnTo>
                  <a:pt x="294237" y="0"/>
                </a:lnTo>
                <a:lnTo>
                  <a:pt x="294237" y="282468"/>
                </a:lnTo>
                <a:lnTo>
                  <a:pt x="0" y="282468"/>
                </a:lnTo>
                <a:lnTo>
                  <a:pt x="0" y="0"/>
                </a:lnTo>
                <a:close/>
              </a:path>
            </a:pathLst>
          </a:custGeom>
          <a:blipFill>
            <a:blip r:embed="rId11" cstate="print">
              <a:extLst>
                <a:ext uri="{96DAC541-7B7A-43D3-8B79-37D633B846F1}">
                  <asvg:svgBlip xmlns="" xmlns:asvg="http://schemas.microsoft.com/office/drawing/2016/SVG/main" r:embed="rId9"/>
                </a:ext>
              </a:extLst>
            </a:blip>
            <a:stretch>
              <a:fillRect/>
            </a:stretch>
          </a:blipFill>
        </p:spPr>
      </p:sp>
      <p:sp>
        <p:nvSpPr>
          <p:cNvPr id="13" name="Freeform 13"/>
          <p:cNvSpPr/>
          <p:nvPr/>
        </p:nvSpPr>
        <p:spPr>
          <a:xfrm rot="262007">
            <a:off x="-827416" y="8685343"/>
            <a:ext cx="20474267" cy="6477314"/>
          </a:xfrm>
          <a:custGeom>
            <a:avLst/>
            <a:gdLst/>
            <a:ahLst/>
            <a:cxnLst/>
            <a:rect l="l" t="t" r="r" b="b"/>
            <a:pathLst>
              <a:path w="20474267" h="6477314">
                <a:moveTo>
                  <a:pt x="0" y="0"/>
                </a:moveTo>
                <a:lnTo>
                  <a:pt x="20474267" y="0"/>
                </a:lnTo>
                <a:lnTo>
                  <a:pt x="20474267" y="6477314"/>
                </a:lnTo>
                <a:lnTo>
                  <a:pt x="0" y="6477314"/>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4" name="Freeform 14"/>
          <p:cNvSpPr/>
          <p:nvPr/>
        </p:nvSpPr>
        <p:spPr>
          <a:xfrm>
            <a:off x="14457601" y="3369014"/>
            <a:ext cx="1741053" cy="1741053"/>
          </a:xfrm>
          <a:custGeom>
            <a:avLst/>
            <a:gdLst/>
            <a:ahLst/>
            <a:cxnLst/>
            <a:rect l="l" t="t" r="r" b="b"/>
            <a:pathLst>
              <a:path w="1741053" h="1741053">
                <a:moveTo>
                  <a:pt x="0" y="0"/>
                </a:moveTo>
                <a:lnTo>
                  <a:pt x="1741053" y="0"/>
                </a:lnTo>
                <a:lnTo>
                  <a:pt x="1741053" y="1741053"/>
                </a:lnTo>
                <a:lnTo>
                  <a:pt x="0" y="1741053"/>
                </a:lnTo>
                <a:lnTo>
                  <a:pt x="0" y="0"/>
                </a:lnTo>
                <a:close/>
              </a:path>
            </a:pathLst>
          </a:custGeom>
          <a:blipFill>
            <a:blip r:embed="rId14" cstate="print">
              <a:extLst>
                <a:ext uri="{96DAC541-7B7A-43D3-8B79-37D633B846F1}">
                  <asvg:svgBlip xmlns="" xmlns:asvg="http://schemas.microsoft.com/office/drawing/2016/SVG/main" r:embed="rId15"/>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4105"/>
            <a:ext cx="8217606" cy="10146593"/>
            <a:chOff x="0" y="0"/>
            <a:chExt cx="10956808" cy="13528790"/>
          </a:xfrm>
        </p:grpSpPr>
        <p:sp>
          <p:nvSpPr>
            <p:cNvPr id="3" name="Freeform 3"/>
            <p:cNvSpPr/>
            <p:nvPr/>
          </p:nvSpPr>
          <p:spPr>
            <a:xfrm rot="244331">
              <a:off x="63901" y="624964"/>
              <a:ext cx="6408866" cy="2027532"/>
            </a:xfrm>
            <a:custGeom>
              <a:avLst/>
              <a:gdLst/>
              <a:ahLst/>
              <a:cxnLst/>
              <a:rect l="l" t="t" r="r" b="b"/>
              <a:pathLst>
                <a:path w="6408866" h="2027532">
                  <a:moveTo>
                    <a:pt x="0" y="0"/>
                  </a:moveTo>
                  <a:lnTo>
                    <a:pt x="6408866" y="0"/>
                  </a:lnTo>
                  <a:lnTo>
                    <a:pt x="6408866" y="2027532"/>
                  </a:lnTo>
                  <a:lnTo>
                    <a:pt x="0" y="202753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603586" y="85725"/>
              <a:ext cx="5530879" cy="3021542"/>
            </a:xfrm>
            <a:prstGeom prst="rect">
              <a:avLst/>
            </a:prstGeom>
          </p:spPr>
          <p:txBody>
            <a:bodyPr lIns="0" tIns="0" rIns="0" bIns="0" rtlCol="0" anchor="t">
              <a:spAutoFit/>
            </a:bodyPr>
            <a:lstStyle/>
            <a:p>
              <a:pPr>
                <a:lnSpc>
                  <a:spcPts val="8799"/>
                </a:lnSpc>
              </a:pPr>
              <a:r>
                <a:rPr lang="en-US" sz="7999">
                  <a:solidFill>
                    <a:srgbClr val="000000"/>
                  </a:solidFill>
                  <a:latin typeface="Amatic SC Bold"/>
                </a:rPr>
                <a:t>HAYIR DIYEMEMEK</a:t>
              </a:r>
            </a:p>
          </p:txBody>
        </p:sp>
        <p:sp>
          <p:nvSpPr>
            <p:cNvPr id="5" name="TextBox 5"/>
            <p:cNvSpPr txBox="1"/>
            <p:nvPr/>
          </p:nvSpPr>
          <p:spPr>
            <a:xfrm>
              <a:off x="637805" y="13018314"/>
              <a:ext cx="10319003" cy="510477"/>
            </a:xfrm>
            <a:prstGeom prst="rect">
              <a:avLst/>
            </a:prstGeom>
          </p:spPr>
          <p:txBody>
            <a:bodyPr lIns="0" tIns="0" rIns="0" bIns="0" rtlCol="0" anchor="t">
              <a:spAutoFit/>
            </a:bodyPr>
            <a:lstStyle/>
            <a:p>
              <a:pPr marL="0" lvl="0" indent="0">
                <a:lnSpc>
                  <a:spcPts val="3222"/>
                </a:lnSpc>
                <a:spcBef>
                  <a:spcPct val="0"/>
                </a:spcBef>
              </a:pPr>
              <a:endParaRPr/>
            </a:p>
          </p:txBody>
        </p:sp>
        <p:sp>
          <p:nvSpPr>
            <p:cNvPr id="6" name="TextBox 6"/>
            <p:cNvSpPr txBox="1"/>
            <p:nvPr/>
          </p:nvSpPr>
          <p:spPr>
            <a:xfrm>
              <a:off x="637805" y="3291624"/>
              <a:ext cx="9681198" cy="8930852"/>
            </a:xfrm>
            <a:prstGeom prst="rect">
              <a:avLst/>
            </a:prstGeom>
          </p:spPr>
          <p:txBody>
            <a:bodyPr lIns="0" tIns="0" rIns="0" bIns="0" rtlCol="0" anchor="t">
              <a:spAutoFit/>
            </a:bodyPr>
            <a:lstStyle/>
            <a:p>
              <a:pPr>
                <a:lnSpc>
                  <a:spcPts val="4479"/>
                </a:lnSpc>
              </a:pPr>
              <a:r>
                <a:rPr lang="en-US" sz="3199" spc="95">
                  <a:solidFill>
                    <a:srgbClr val="000000"/>
                  </a:solidFill>
                  <a:latin typeface="Muli Bold Bold"/>
                </a:rPr>
                <a:t>Zamanını korumanın en önemli yolu gerektiğinde "HAYIR" demekten çekinmemektir.</a:t>
              </a:r>
            </a:p>
            <a:p>
              <a:pPr marL="0" lvl="0" indent="0">
                <a:lnSpc>
                  <a:spcPts val="4479"/>
                </a:lnSpc>
                <a:spcBef>
                  <a:spcPct val="0"/>
                </a:spcBef>
              </a:pPr>
              <a:r>
                <a:rPr lang="en-US" sz="3199" spc="95">
                  <a:solidFill>
                    <a:srgbClr val="000000"/>
                  </a:solidFill>
                  <a:latin typeface="Muli Bold Bold"/>
                </a:rPr>
                <a:t>Bazen öncelikli bir işin olduğunda çevrende seni, sana cazip gelecek başka aktivitelere davet eden insanlar olur. Bu gibi durumlarda hayır demedikçe hiçbir zaman bu tuzaktan kurtulamazsın. Tabi ki her zaman her şeye hayır demekten bahsetmiyoruz.Önemli olan "seçici" olmaktır. ;)</a:t>
              </a:r>
            </a:p>
          </p:txBody>
        </p:sp>
      </p:grpSp>
      <p:sp>
        <p:nvSpPr>
          <p:cNvPr id="7" name="Freeform 7"/>
          <p:cNvSpPr/>
          <p:nvPr/>
        </p:nvSpPr>
        <p:spPr>
          <a:xfrm rot="10559285">
            <a:off x="9571469" y="1999557"/>
            <a:ext cx="7467368" cy="6109665"/>
          </a:xfrm>
          <a:custGeom>
            <a:avLst/>
            <a:gdLst/>
            <a:ahLst/>
            <a:cxnLst/>
            <a:rect l="l" t="t" r="r" b="b"/>
            <a:pathLst>
              <a:path w="7467368" h="6109665">
                <a:moveTo>
                  <a:pt x="0" y="0"/>
                </a:moveTo>
                <a:lnTo>
                  <a:pt x="7467368" y="0"/>
                </a:lnTo>
                <a:lnTo>
                  <a:pt x="7467368" y="6109665"/>
                </a:lnTo>
                <a:lnTo>
                  <a:pt x="0" y="610966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9832523" y="2335137"/>
            <a:ext cx="6945260" cy="5884529"/>
          </a:xfrm>
          <a:custGeom>
            <a:avLst/>
            <a:gdLst/>
            <a:ahLst/>
            <a:cxnLst/>
            <a:rect l="l" t="t" r="r" b="b"/>
            <a:pathLst>
              <a:path w="6945260" h="5884529">
                <a:moveTo>
                  <a:pt x="0" y="0"/>
                </a:moveTo>
                <a:lnTo>
                  <a:pt x="6945260" y="0"/>
                </a:lnTo>
                <a:lnTo>
                  <a:pt x="6945260" y="5884529"/>
                </a:lnTo>
                <a:lnTo>
                  <a:pt x="0" y="58845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9" name="Group 9"/>
          <p:cNvGrpSpPr>
            <a:grpSpLocks noChangeAspect="1"/>
          </p:cNvGrpSpPr>
          <p:nvPr/>
        </p:nvGrpSpPr>
        <p:grpSpPr>
          <a:xfrm>
            <a:off x="10180673" y="2917436"/>
            <a:ext cx="5888554" cy="4273909"/>
            <a:chOff x="0" y="0"/>
            <a:chExt cx="2899410" cy="2104390"/>
          </a:xfrm>
        </p:grpSpPr>
        <p:sp>
          <p:nvSpPr>
            <p:cNvPr id="10" name="Freeform 10"/>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8"/>
              <a:stretch>
                <a:fillRect t="-4100" b="-4100"/>
              </a:stretch>
            </a:blipFill>
          </p:spPr>
        </p:sp>
      </p:grpSp>
      <p:sp>
        <p:nvSpPr>
          <p:cNvPr id="11" name="Freeform 11"/>
          <p:cNvSpPr/>
          <p:nvPr/>
        </p:nvSpPr>
        <p:spPr>
          <a:xfrm rot="5252589">
            <a:off x="16778295" y="2087183"/>
            <a:ext cx="516571" cy="495908"/>
          </a:xfrm>
          <a:custGeom>
            <a:avLst/>
            <a:gdLst/>
            <a:ahLst/>
            <a:cxnLst/>
            <a:rect l="l" t="t" r="r" b="b"/>
            <a:pathLst>
              <a:path w="516571" h="495908">
                <a:moveTo>
                  <a:pt x="0" y="0"/>
                </a:moveTo>
                <a:lnTo>
                  <a:pt x="516571" y="0"/>
                </a:lnTo>
                <a:lnTo>
                  <a:pt x="516571" y="495908"/>
                </a:lnTo>
                <a:lnTo>
                  <a:pt x="0" y="495908"/>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sp>
        <p:nvSpPr>
          <p:cNvPr id="12" name="Freeform 12"/>
          <p:cNvSpPr/>
          <p:nvPr/>
        </p:nvSpPr>
        <p:spPr>
          <a:xfrm rot="-6383107">
            <a:off x="9419052" y="8116410"/>
            <a:ext cx="513645" cy="493100"/>
          </a:xfrm>
          <a:custGeom>
            <a:avLst/>
            <a:gdLst/>
            <a:ahLst/>
            <a:cxnLst/>
            <a:rect l="l" t="t" r="r" b="b"/>
            <a:pathLst>
              <a:path w="513645" h="493100">
                <a:moveTo>
                  <a:pt x="0" y="0"/>
                </a:moveTo>
                <a:lnTo>
                  <a:pt x="513645" y="0"/>
                </a:lnTo>
                <a:lnTo>
                  <a:pt x="513645" y="493100"/>
                </a:lnTo>
                <a:lnTo>
                  <a:pt x="0" y="493100"/>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209298" y="1360153"/>
            <a:ext cx="7934702" cy="7256884"/>
            <a:chOff x="0" y="0"/>
            <a:chExt cx="10579603" cy="9675846"/>
          </a:xfrm>
        </p:grpSpPr>
        <p:sp>
          <p:nvSpPr>
            <p:cNvPr id="3" name="Freeform 3"/>
            <p:cNvSpPr/>
            <p:nvPr/>
          </p:nvSpPr>
          <p:spPr>
            <a:xfrm rot="244331">
              <a:off x="61701" y="656935"/>
              <a:ext cx="6188231" cy="1957731"/>
            </a:xfrm>
            <a:custGeom>
              <a:avLst/>
              <a:gdLst/>
              <a:ahLst/>
              <a:cxnLst/>
              <a:rect l="l" t="t" r="r" b="b"/>
              <a:pathLst>
                <a:path w="6188231" h="1957731">
                  <a:moveTo>
                    <a:pt x="0" y="0"/>
                  </a:moveTo>
                  <a:lnTo>
                    <a:pt x="6188231" y="0"/>
                  </a:lnTo>
                  <a:lnTo>
                    <a:pt x="6188231" y="1957731"/>
                  </a:lnTo>
                  <a:lnTo>
                    <a:pt x="0" y="195773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582807" y="76200"/>
              <a:ext cx="5340470" cy="30310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OLUMSUZ DUYGULAR</a:t>
              </a:r>
            </a:p>
          </p:txBody>
        </p:sp>
        <p:sp>
          <p:nvSpPr>
            <p:cNvPr id="5" name="TextBox 5"/>
            <p:cNvSpPr txBox="1"/>
            <p:nvPr/>
          </p:nvSpPr>
          <p:spPr>
            <a:xfrm>
              <a:off x="615848" y="9181304"/>
              <a:ext cx="9963756" cy="494542"/>
            </a:xfrm>
            <a:prstGeom prst="rect">
              <a:avLst/>
            </a:prstGeom>
          </p:spPr>
          <p:txBody>
            <a:bodyPr lIns="0" tIns="0" rIns="0" bIns="0" rtlCol="0" anchor="t">
              <a:spAutoFit/>
            </a:bodyPr>
            <a:lstStyle/>
            <a:p>
              <a:pPr marL="0" lvl="0" indent="0">
                <a:lnSpc>
                  <a:spcPts val="3111"/>
                </a:lnSpc>
                <a:spcBef>
                  <a:spcPct val="0"/>
                </a:spcBef>
              </a:pPr>
              <a:endParaRPr/>
            </a:p>
          </p:txBody>
        </p:sp>
        <p:sp>
          <p:nvSpPr>
            <p:cNvPr id="6" name="TextBox 6"/>
            <p:cNvSpPr txBox="1"/>
            <p:nvPr/>
          </p:nvSpPr>
          <p:spPr>
            <a:xfrm>
              <a:off x="615848" y="3230151"/>
              <a:ext cx="9347908" cy="5184352"/>
            </a:xfrm>
            <a:prstGeom prst="rect">
              <a:avLst/>
            </a:prstGeom>
          </p:spPr>
          <p:txBody>
            <a:bodyPr lIns="0" tIns="0" rIns="0" bIns="0" rtlCol="0" anchor="t">
              <a:spAutoFit/>
            </a:bodyPr>
            <a:lstStyle/>
            <a:p>
              <a:pPr marL="0" lvl="0" indent="0">
                <a:lnSpc>
                  <a:spcPts val="4480"/>
                </a:lnSpc>
                <a:spcBef>
                  <a:spcPct val="0"/>
                </a:spcBef>
              </a:pPr>
              <a:r>
                <a:rPr lang="en-US" sz="3200" spc="96">
                  <a:solidFill>
                    <a:srgbClr val="000000"/>
                  </a:solidFill>
                  <a:latin typeface="Muli Bold"/>
                </a:rPr>
                <a:t>Kaygı, endişe, yetersizlik gibi duygular zihni çok fazla meşgul ettiklerinden zamanı etkili kullanmaya engeldir.Bunların üstesinden gelmek için rehberlik servisinden yardım alabileceğini unutma. ;)</a:t>
              </a:r>
            </a:p>
          </p:txBody>
        </p:sp>
      </p:grpSp>
      <p:sp>
        <p:nvSpPr>
          <p:cNvPr id="7" name="Freeform 7"/>
          <p:cNvSpPr/>
          <p:nvPr/>
        </p:nvSpPr>
        <p:spPr>
          <a:xfrm rot="10559285">
            <a:off x="9571469" y="1999557"/>
            <a:ext cx="7467368" cy="6109665"/>
          </a:xfrm>
          <a:custGeom>
            <a:avLst/>
            <a:gdLst/>
            <a:ahLst/>
            <a:cxnLst/>
            <a:rect l="l" t="t" r="r" b="b"/>
            <a:pathLst>
              <a:path w="7467368" h="6109665">
                <a:moveTo>
                  <a:pt x="0" y="0"/>
                </a:moveTo>
                <a:lnTo>
                  <a:pt x="7467368" y="0"/>
                </a:lnTo>
                <a:lnTo>
                  <a:pt x="7467368" y="6109665"/>
                </a:lnTo>
                <a:lnTo>
                  <a:pt x="0" y="610966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9832523" y="2335137"/>
            <a:ext cx="6945260" cy="5884529"/>
          </a:xfrm>
          <a:custGeom>
            <a:avLst/>
            <a:gdLst/>
            <a:ahLst/>
            <a:cxnLst/>
            <a:rect l="l" t="t" r="r" b="b"/>
            <a:pathLst>
              <a:path w="6945260" h="5884529">
                <a:moveTo>
                  <a:pt x="0" y="0"/>
                </a:moveTo>
                <a:lnTo>
                  <a:pt x="6945260" y="0"/>
                </a:lnTo>
                <a:lnTo>
                  <a:pt x="6945260" y="5884529"/>
                </a:lnTo>
                <a:lnTo>
                  <a:pt x="0" y="58845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9" name="Group 9"/>
          <p:cNvGrpSpPr>
            <a:grpSpLocks noChangeAspect="1"/>
          </p:cNvGrpSpPr>
          <p:nvPr/>
        </p:nvGrpSpPr>
        <p:grpSpPr>
          <a:xfrm>
            <a:off x="10180673" y="2917436"/>
            <a:ext cx="5888554" cy="4273909"/>
            <a:chOff x="0" y="0"/>
            <a:chExt cx="2899410" cy="2104390"/>
          </a:xfrm>
        </p:grpSpPr>
        <p:sp>
          <p:nvSpPr>
            <p:cNvPr id="10" name="Freeform 10"/>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8"/>
              <a:stretch>
                <a:fillRect l="-4511" r="-4511"/>
              </a:stretch>
            </a:blipFill>
          </p:spPr>
        </p:sp>
      </p:grpSp>
      <p:sp>
        <p:nvSpPr>
          <p:cNvPr id="11" name="Freeform 11"/>
          <p:cNvSpPr/>
          <p:nvPr/>
        </p:nvSpPr>
        <p:spPr>
          <a:xfrm rot="5252589">
            <a:off x="16778295" y="2087183"/>
            <a:ext cx="516571" cy="495908"/>
          </a:xfrm>
          <a:custGeom>
            <a:avLst/>
            <a:gdLst/>
            <a:ahLst/>
            <a:cxnLst/>
            <a:rect l="l" t="t" r="r" b="b"/>
            <a:pathLst>
              <a:path w="516571" h="495908">
                <a:moveTo>
                  <a:pt x="0" y="0"/>
                </a:moveTo>
                <a:lnTo>
                  <a:pt x="516571" y="0"/>
                </a:lnTo>
                <a:lnTo>
                  <a:pt x="516571" y="495908"/>
                </a:lnTo>
                <a:lnTo>
                  <a:pt x="0" y="495908"/>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sp>
        <p:nvSpPr>
          <p:cNvPr id="12" name="Freeform 12"/>
          <p:cNvSpPr/>
          <p:nvPr/>
        </p:nvSpPr>
        <p:spPr>
          <a:xfrm rot="-6383107">
            <a:off x="9419052" y="8116410"/>
            <a:ext cx="513645" cy="493100"/>
          </a:xfrm>
          <a:custGeom>
            <a:avLst/>
            <a:gdLst/>
            <a:ahLst/>
            <a:cxnLst/>
            <a:rect l="l" t="t" r="r" b="b"/>
            <a:pathLst>
              <a:path w="513645" h="493100">
                <a:moveTo>
                  <a:pt x="0" y="0"/>
                </a:moveTo>
                <a:lnTo>
                  <a:pt x="513645" y="0"/>
                </a:lnTo>
                <a:lnTo>
                  <a:pt x="513645" y="493100"/>
                </a:lnTo>
                <a:lnTo>
                  <a:pt x="0" y="493100"/>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359257" y="1744335"/>
            <a:ext cx="7140188" cy="6798330"/>
            <a:chOff x="0" y="0"/>
            <a:chExt cx="9520251" cy="9064440"/>
          </a:xfrm>
        </p:grpSpPr>
        <p:sp>
          <p:nvSpPr>
            <p:cNvPr id="3" name="Freeform 3"/>
            <p:cNvSpPr/>
            <p:nvPr/>
          </p:nvSpPr>
          <p:spPr>
            <a:xfrm rot="244331">
              <a:off x="55523" y="195499"/>
              <a:ext cx="5568593" cy="1761700"/>
            </a:xfrm>
            <a:custGeom>
              <a:avLst/>
              <a:gdLst/>
              <a:ahLst/>
              <a:cxnLst/>
              <a:rect l="l" t="t" r="r" b="b"/>
              <a:pathLst>
                <a:path w="5568593" h="1761700">
                  <a:moveTo>
                    <a:pt x="0" y="0"/>
                  </a:moveTo>
                  <a:lnTo>
                    <a:pt x="5568593" y="0"/>
                  </a:lnTo>
                  <a:lnTo>
                    <a:pt x="5568593" y="1761700"/>
                  </a:lnTo>
                  <a:lnTo>
                    <a:pt x="0" y="17617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524450" y="296294"/>
              <a:ext cx="4805720" cy="1488430"/>
            </a:xfrm>
            <a:prstGeom prst="rect">
              <a:avLst/>
            </a:prstGeom>
          </p:spPr>
          <p:txBody>
            <a:bodyPr lIns="0" tIns="0" rIns="0" bIns="0" rtlCol="0" anchor="t">
              <a:spAutoFit/>
            </a:bodyPr>
            <a:lstStyle/>
            <a:p>
              <a:pPr>
                <a:lnSpc>
                  <a:spcPts val="8800"/>
                </a:lnSpc>
              </a:pPr>
              <a:r>
                <a:rPr lang="en-US" sz="8000">
                  <a:solidFill>
                    <a:srgbClr val="000000"/>
                  </a:solidFill>
                  <a:latin typeface="Amatic SC Bold"/>
                </a:rPr>
                <a:t>DÜZENSİZLİK</a:t>
              </a:r>
            </a:p>
          </p:txBody>
        </p:sp>
        <p:sp>
          <p:nvSpPr>
            <p:cNvPr id="5" name="TextBox 5"/>
            <p:cNvSpPr txBox="1"/>
            <p:nvPr/>
          </p:nvSpPr>
          <p:spPr>
            <a:xfrm>
              <a:off x="554182" y="5378689"/>
              <a:ext cx="8966069" cy="3685752"/>
            </a:xfrm>
            <a:prstGeom prst="rect">
              <a:avLst/>
            </a:prstGeom>
          </p:spPr>
          <p:txBody>
            <a:bodyPr lIns="0" tIns="0" rIns="0" bIns="0" rtlCol="0" anchor="t">
              <a:spAutoFit/>
            </a:bodyPr>
            <a:lstStyle/>
            <a:p>
              <a:pPr marL="0" lvl="0" indent="0">
                <a:lnSpc>
                  <a:spcPts val="4480"/>
                </a:lnSpc>
                <a:spcBef>
                  <a:spcPct val="0"/>
                </a:spcBef>
              </a:pPr>
              <a:r>
                <a:rPr lang="en-US" sz="3200">
                  <a:solidFill>
                    <a:srgbClr val="000000"/>
                  </a:solidFill>
                  <a:latin typeface="Muli Bold"/>
                </a:rPr>
                <a:t>Düzenli</a:t>
              </a:r>
              <a:r>
                <a:rPr lang="en-US" sz="3200" u="none">
                  <a:solidFill>
                    <a:srgbClr val="000000"/>
                  </a:solidFill>
                  <a:latin typeface="Muli Bold"/>
                </a:rPr>
                <a:t> olmak stres ve kaygı düzeyini azaltır zamanı etkili kullanmana olanak sağlar. Bunun için zamanını, eşyalarını, odanı, masanı gözden geçirebilirsin.</a:t>
              </a:r>
            </a:p>
          </p:txBody>
        </p:sp>
        <p:sp>
          <p:nvSpPr>
            <p:cNvPr id="6" name="TextBox 6"/>
            <p:cNvSpPr txBox="1"/>
            <p:nvPr/>
          </p:nvSpPr>
          <p:spPr>
            <a:xfrm>
              <a:off x="554182" y="2506286"/>
              <a:ext cx="8411887" cy="2187152"/>
            </a:xfrm>
            <a:prstGeom prst="rect">
              <a:avLst/>
            </a:prstGeom>
          </p:spPr>
          <p:txBody>
            <a:bodyPr lIns="0" tIns="0" rIns="0" bIns="0" rtlCol="0" anchor="t">
              <a:spAutoFit/>
            </a:bodyPr>
            <a:lstStyle/>
            <a:p>
              <a:pPr marL="0" lvl="0" indent="0">
                <a:lnSpc>
                  <a:spcPts val="4480"/>
                </a:lnSpc>
                <a:spcBef>
                  <a:spcPct val="0"/>
                </a:spcBef>
              </a:pPr>
              <a:r>
                <a:rPr lang="en-US" sz="3200" spc="96">
                  <a:solidFill>
                    <a:srgbClr val="000000"/>
                  </a:solidFill>
                  <a:latin typeface="Muli Bold"/>
                </a:rPr>
                <a:t>Düzenin olmadığı yerde kargaşa olur. Kafan karışır, zihnin dolar.</a:t>
              </a:r>
            </a:p>
          </p:txBody>
        </p:sp>
      </p:grpSp>
      <p:sp>
        <p:nvSpPr>
          <p:cNvPr id="7" name="Freeform 7"/>
          <p:cNvSpPr/>
          <p:nvPr/>
        </p:nvSpPr>
        <p:spPr>
          <a:xfrm rot="10559285">
            <a:off x="9571469" y="1999557"/>
            <a:ext cx="7467368" cy="6109665"/>
          </a:xfrm>
          <a:custGeom>
            <a:avLst/>
            <a:gdLst/>
            <a:ahLst/>
            <a:cxnLst/>
            <a:rect l="l" t="t" r="r" b="b"/>
            <a:pathLst>
              <a:path w="7467368" h="6109665">
                <a:moveTo>
                  <a:pt x="0" y="0"/>
                </a:moveTo>
                <a:lnTo>
                  <a:pt x="7467368" y="0"/>
                </a:lnTo>
                <a:lnTo>
                  <a:pt x="7467368" y="6109665"/>
                </a:lnTo>
                <a:lnTo>
                  <a:pt x="0" y="610966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9832523" y="2335137"/>
            <a:ext cx="6945260" cy="5884529"/>
          </a:xfrm>
          <a:custGeom>
            <a:avLst/>
            <a:gdLst/>
            <a:ahLst/>
            <a:cxnLst/>
            <a:rect l="l" t="t" r="r" b="b"/>
            <a:pathLst>
              <a:path w="6945260" h="5884529">
                <a:moveTo>
                  <a:pt x="0" y="0"/>
                </a:moveTo>
                <a:lnTo>
                  <a:pt x="6945260" y="0"/>
                </a:lnTo>
                <a:lnTo>
                  <a:pt x="6945260" y="5884529"/>
                </a:lnTo>
                <a:lnTo>
                  <a:pt x="0" y="58845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9" name="Group 9"/>
          <p:cNvGrpSpPr>
            <a:grpSpLocks noChangeAspect="1"/>
          </p:cNvGrpSpPr>
          <p:nvPr/>
        </p:nvGrpSpPr>
        <p:grpSpPr>
          <a:xfrm>
            <a:off x="10206918" y="3006546"/>
            <a:ext cx="5666494" cy="4112738"/>
            <a:chOff x="0" y="0"/>
            <a:chExt cx="2899410" cy="2104390"/>
          </a:xfrm>
        </p:grpSpPr>
        <p:sp>
          <p:nvSpPr>
            <p:cNvPr id="10" name="Freeform 10"/>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8"/>
              <a:stretch>
                <a:fillRect t="-9585" b="-9585"/>
              </a:stretch>
            </a:blipFill>
          </p:spPr>
        </p:sp>
      </p:grpSp>
      <p:sp>
        <p:nvSpPr>
          <p:cNvPr id="11" name="Freeform 11"/>
          <p:cNvSpPr/>
          <p:nvPr/>
        </p:nvSpPr>
        <p:spPr>
          <a:xfrm rot="5252589">
            <a:off x="16778295" y="2087183"/>
            <a:ext cx="516571" cy="495908"/>
          </a:xfrm>
          <a:custGeom>
            <a:avLst/>
            <a:gdLst/>
            <a:ahLst/>
            <a:cxnLst/>
            <a:rect l="l" t="t" r="r" b="b"/>
            <a:pathLst>
              <a:path w="516571" h="495908">
                <a:moveTo>
                  <a:pt x="0" y="0"/>
                </a:moveTo>
                <a:lnTo>
                  <a:pt x="516571" y="0"/>
                </a:lnTo>
                <a:lnTo>
                  <a:pt x="516571" y="495908"/>
                </a:lnTo>
                <a:lnTo>
                  <a:pt x="0" y="495908"/>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sp>
        <p:nvSpPr>
          <p:cNvPr id="12" name="Freeform 12"/>
          <p:cNvSpPr/>
          <p:nvPr/>
        </p:nvSpPr>
        <p:spPr>
          <a:xfrm rot="-6383107">
            <a:off x="9419052" y="8116410"/>
            <a:ext cx="513645" cy="493100"/>
          </a:xfrm>
          <a:custGeom>
            <a:avLst/>
            <a:gdLst/>
            <a:ahLst/>
            <a:cxnLst/>
            <a:rect l="l" t="t" r="r" b="b"/>
            <a:pathLst>
              <a:path w="513645" h="493100">
                <a:moveTo>
                  <a:pt x="0" y="0"/>
                </a:moveTo>
                <a:lnTo>
                  <a:pt x="513645" y="0"/>
                </a:lnTo>
                <a:lnTo>
                  <a:pt x="513645" y="493100"/>
                </a:lnTo>
                <a:lnTo>
                  <a:pt x="0" y="493100"/>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209298" y="334265"/>
            <a:ext cx="7140188" cy="10361976"/>
            <a:chOff x="0" y="0"/>
            <a:chExt cx="9520251" cy="13815968"/>
          </a:xfrm>
        </p:grpSpPr>
        <p:sp>
          <p:nvSpPr>
            <p:cNvPr id="3" name="Freeform 3"/>
            <p:cNvSpPr/>
            <p:nvPr/>
          </p:nvSpPr>
          <p:spPr>
            <a:xfrm rot="244331">
              <a:off x="55523" y="689986"/>
              <a:ext cx="5568593" cy="1761700"/>
            </a:xfrm>
            <a:custGeom>
              <a:avLst/>
              <a:gdLst/>
              <a:ahLst/>
              <a:cxnLst/>
              <a:rect l="l" t="t" r="r" b="b"/>
              <a:pathLst>
                <a:path w="5568593" h="1761700">
                  <a:moveTo>
                    <a:pt x="0" y="0"/>
                  </a:moveTo>
                  <a:lnTo>
                    <a:pt x="5568593" y="0"/>
                  </a:lnTo>
                  <a:lnTo>
                    <a:pt x="5568593" y="1761701"/>
                  </a:lnTo>
                  <a:lnTo>
                    <a:pt x="0" y="176170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524450" y="76200"/>
              <a:ext cx="4805720" cy="2917594"/>
            </a:xfrm>
            <a:prstGeom prst="rect">
              <a:avLst/>
            </a:prstGeom>
          </p:spPr>
          <p:txBody>
            <a:bodyPr lIns="0" tIns="0" rIns="0" bIns="0" rtlCol="0" anchor="t">
              <a:spAutoFit/>
            </a:bodyPr>
            <a:lstStyle/>
            <a:p>
              <a:pPr>
                <a:lnSpc>
                  <a:spcPts val="8800"/>
                </a:lnSpc>
              </a:pPr>
              <a:r>
                <a:rPr lang="en-US" sz="8000">
                  <a:solidFill>
                    <a:srgbClr val="000000"/>
                  </a:solidFill>
                  <a:latin typeface="Amatic SC Bold"/>
                </a:rPr>
                <a:t>YANLIŞ UYKU ALIŞKANLIĞI</a:t>
              </a:r>
            </a:p>
          </p:txBody>
        </p:sp>
        <p:sp>
          <p:nvSpPr>
            <p:cNvPr id="5" name="TextBox 5"/>
            <p:cNvSpPr txBox="1"/>
            <p:nvPr/>
          </p:nvSpPr>
          <p:spPr>
            <a:xfrm>
              <a:off x="554182" y="13366176"/>
              <a:ext cx="8966069" cy="449792"/>
            </a:xfrm>
            <a:prstGeom prst="rect">
              <a:avLst/>
            </a:prstGeom>
          </p:spPr>
          <p:txBody>
            <a:bodyPr lIns="0" tIns="0" rIns="0" bIns="0" rtlCol="0" anchor="t">
              <a:spAutoFit/>
            </a:bodyPr>
            <a:lstStyle/>
            <a:p>
              <a:pPr marL="0" lvl="0" indent="0">
                <a:lnSpc>
                  <a:spcPts val="2800"/>
                </a:lnSpc>
                <a:spcBef>
                  <a:spcPct val="0"/>
                </a:spcBef>
              </a:pPr>
              <a:endParaRPr/>
            </a:p>
          </p:txBody>
        </p:sp>
        <p:sp>
          <p:nvSpPr>
            <p:cNvPr id="6" name="TextBox 6"/>
            <p:cNvSpPr txBox="1"/>
            <p:nvPr/>
          </p:nvSpPr>
          <p:spPr>
            <a:xfrm>
              <a:off x="554182" y="3000774"/>
              <a:ext cx="8411887" cy="9680152"/>
            </a:xfrm>
            <a:prstGeom prst="rect">
              <a:avLst/>
            </a:prstGeom>
          </p:spPr>
          <p:txBody>
            <a:bodyPr lIns="0" tIns="0" rIns="0" bIns="0" rtlCol="0" anchor="t">
              <a:spAutoFit/>
            </a:bodyPr>
            <a:lstStyle/>
            <a:p>
              <a:pPr>
                <a:lnSpc>
                  <a:spcPts val="4480"/>
                </a:lnSpc>
              </a:pPr>
              <a:r>
                <a:rPr lang="en-US" sz="3200" spc="96">
                  <a:solidFill>
                    <a:srgbClr val="000000"/>
                  </a:solidFill>
                  <a:latin typeface="Muli Bold"/>
                </a:rPr>
                <a:t>Erken yatıp erken kalkmak, bireyi sağlıklı, varlıklı ve akıllı yapar. (Franklin) </a:t>
              </a:r>
            </a:p>
            <a:p>
              <a:pPr marL="0" lvl="0" indent="0">
                <a:lnSpc>
                  <a:spcPts val="4480"/>
                </a:lnSpc>
                <a:spcBef>
                  <a:spcPct val="0"/>
                </a:spcBef>
              </a:pPr>
              <a:r>
                <a:rPr lang="en-US" sz="3200" spc="96">
                  <a:solidFill>
                    <a:srgbClr val="000000"/>
                  </a:solidFill>
                  <a:latin typeface="Muli Bold"/>
                </a:rPr>
                <a:t>Erken kalkmak geçmişten bu yana yaptığı iyi işlerle adını dünyaya duyurmuş tüm insanların ortak özelliğidir.Çünkü güne erken başlayıp erken bitirmeden zaman hazinesinden istifade etmek mümkün değildir. Düzenli olmaya önce uykundan başlayabilirsin.</a:t>
              </a:r>
            </a:p>
          </p:txBody>
        </p:sp>
      </p:grpSp>
      <p:sp>
        <p:nvSpPr>
          <p:cNvPr id="7" name="Freeform 7"/>
          <p:cNvSpPr/>
          <p:nvPr/>
        </p:nvSpPr>
        <p:spPr>
          <a:xfrm rot="10559285">
            <a:off x="9571469" y="1999557"/>
            <a:ext cx="7467368" cy="6109665"/>
          </a:xfrm>
          <a:custGeom>
            <a:avLst/>
            <a:gdLst/>
            <a:ahLst/>
            <a:cxnLst/>
            <a:rect l="l" t="t" r="r" b="b"/>
            <a:pathLst>
              <a:path w="7467368" h="6109665">
                <a:moveTo>
                  <a:pt x="0" y="0"/>
                </a:moveTo>
                <a:lnTo>
                  <a:pt x="7467368" y="0"/>
                </a:lnTo>
                <a:lnTo>
                  <a:pt x="7467368" y="6109665"/>
                </a:lnTo>
                <a:lnTo>
                  <a:pt x="0" y="610966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9832523" y="2335137"/>
            <a:ext cx="6945260" cy="5884529"/>
          </a:xfrm>
          <a:custGeom>
            <a:avLst/>
            <a:gdLst/>
            <a:ahLst/>
            <a:cxnLst/>
            <a:rect l="l" t="t" r="r" b="b"/>
            <a:pathLst>
              <a:path w="6945260" h="5884529">
                <a:moveTo>
                  <a:pt x="0" y="0"/>
                </a:moveTo>
                <a:lnTo>
                  <a:pt x="6945260" y="0"/>
                </a:lnTo>
                <a:lnTo>
                  <a:pt x="6945260" y="5884529"/>
                </a:lnTo>
                <a:lnTo>
                  <a:pt x="0" y="58845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9" name="Group 9"/>
          <p:cNvGrpSpPr>
            <a:grpSpLocks noChangeAspect="1"/>
          </p:cNvGrpSpPr>
          <p:nvPr/>
        </p:nvGrpSpPr>
        <p:grpSpPr>
          <a:xfrm>
            <a:off x="10180673" y="2917436"/>
            <a:ext cx="5888554" cy="4273909"/>
            <a:chOff x="0" y="0"/>
            <a:chExt cx="2899410" cy="2104390"/>
          </a:xfrm>
        </p:grpSpPr>
        <p:sp>
          <p:nvSpPr>
            <p:cNvPr id="10" name="Freeform 10"/>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8"/>
              <a:stretch>
                <a:fillRect t="-18835" b="-18835"/>
              </a:stretch>
            </a:blipFill>
          </p:spPr>
        </p:sp>
      </p:grpSp>
      <p:sp>
        <p:nvSpPr>
          <p:cNvPr id="11" name="Freeform 11"/>
          <p:cNvSpPr/>
          <p:nvPr/>
        </p:nvSpPr>
        <p:spPr>
          <a:xfrm rot="5252589">
            <a:off x="16778295" y="2087183"/>
            <a:ext cx="516571" cy="495908"/>
          </a:xfrm>
          <a:custGeom>
            <a:avLst/>
            <a:gdLst/>
            <a:ahLst/>
            <a:cxnLst/>
            <a:rect l="l" t="t" r="r" b="b"/>
            <a:pathLst>
              <a:path w="516571" h="495908">
                <a:moveTo>
                  <a:pt x="0" y="0"/>
                </a:moveTo>
                <a:lnTo>
                  <a:pt x="516571" y="0"/>
                </a:lnTo>
                <a:lnTo>
                  <a:pt x="516571" y="495908"/>
                </a:lnTo>
                <a:lnTo>
                  <a:pt x="0" y="495908"/>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sp>
        <p:nvSpPr>
          <p:cNvPr id="12" name="Freeform 12"/>
          <p:cNvSpPr/>
          <p:nvPr/>
        </p:nvSpPr>
        <p:spPr>
          <a:xfrm rot="-6383107">
            <a:off x="9419052" y="8116410"/>
            <a:ext cx="513645" cy="493100"/>
          </a:xfrm>
          <a:custGeom>
            <a:avLst/>
            <a:gdLst/>
            <a:ahLst/>
            <a:cxnLst/>
            <a:rect l="l" t="t" r="r" b="b"/>
            <a:pathLst>
              <a:path w="513645" h="493100">
                <a:moveTo>
                  <a:pt x="0" y="0"/>
                </a:moveTo>
                <a:lnTo>
                  <a:pt x="513645" y="0"/>
                </a:lnTo>
                <a:lnTo>
                  <a:pt x="513645" y="493100"/>
                </a:lnTo>
                <a:lnTo>
                  <a:pt x="0" y="493100"/>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591587" y="306947"/>
            <a:ext cx="7140188" cy="9429135"/>
            <a:chOff x="0" y="0"/>
            <a:chExt cx="9520251" cy="12572180"/>
          </a:xfrm>
        </p:grpSpPr>
        <p:sp>
          <p:nvSpPr>
            <p:cNvPr id="3" name="Freeform 3"/>
            <p:cNvSpPr/>
            <p:nvPr/>
          </p:nvSpPr>
          <p:spPr>
            <a:xfrm rot="244331">
              <a:off x="55523" y="195499"/>
              <a:ext cx="5568593" cy="1761700"/>
            </a:xfrm>
            <a:custGeom>
              <a:avLst/>
              <a:gdLst/>
              <a:ahLst/>
              <a:cxnLst/>
              <a:rect l="l" t="t" r="r" b="b"/>
              <a:pathLst>
                <a:path w="5568593" h="1761700">
                  <a:moveTo>
                    <a:pt x="0" y="0"/>
                  </a:moveTo>
                  <a:lnTo>
                    <a:pt x="5568593" y="0"/>
                  </a:lnTo>
                  <a:lnTo>
                    <a:pt x="5568593" y="1761700"/>
                  </a:lnTo>
                  <a:lnTo>
                    <a:pt x="0" y="17617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524450" y="296294"/>
              <a:ext cx="4805720" cy="1488430"/>
            </a:xfrm>
            <a:prstGeom prst="rect">
              <a:avLst/>
            </a:prstGeom>
          </p:spPr>
          <p:txBody>
            <a:bodyPr lIns="0" tIns="0" rIns="0" bIns="0" rtlCol="0" anchor="t">
              <a:spAutoFit/>
            </a:bodyPr>
            <a:lstStyle/>
            <a:p>
              <a:pPr>
                <a:lnSpc>
                  <a:spcPts val="8800"/>
                </a:lnSpc>
              </a:pPr>
              <a:r>
                <a:rPr lang="en-US" sz="8000">
                  <a:solidFill>
                    <a:srgbClr val="000000"/>
                  </a:solidFill>
                  <a:latin typeface="Amatic SC Bold"/>
                </a:rPr>
                <a:t>ERTELEMEK</a:t>
              </a:r>
            </a:p>
          </p:txBody>
        </p:sp>
        <p:sp>
          <p:nvSpPr>
            <p:cNvPr id="5" name="TextBox 5"/>
            <p:cNvSpPr txBox="1"/>
            <p:nvPr/>
          </p:nvSpPr>
          <p:spPr>
            <a:xfrm>
              <a:off x="554182" y="12122389"/>
              <a:ext cx="8966069" cy="449792"/>
            </a:xfrm>
            <a:prstGeom prst="rect">
              <a:avLst/>
            </a:prstGeom>
          </p:spPr>
          <p:txBody>
            <a:bodyPr lIns="0" tIns="0" rIns="0" bIns="0" rtlCol="0" anchor="t">
              <a:spAutoFit/>
            </a:bodyPr>
            <a:lstStyle/>
            <a:p>
              <a:pPr marL="0" lvl="0" indent="0">
                <a:lnSpc>
                  <a:spcPts val="2800"/>
                </a:lnSpc>
                <a:spcBef>
                  <a:spcPct val="0"/>
                </a:spcBef>
              </a:pPr>
              <a:endParaRPr/>
            </a:p>
          </p:txBody>
        </p:sp>
        <p:sp>
          <p:nvSpPr>
            <p:cNvPr id="6" name="TextBox 6"/>
            <p:cNvSpPr txBox="1"/>
            <p:nvPr/>
          </p:nvSpPr>
          <p:spPr>
            <a:xfrm>
              <a:off x="554182" y="2506286"/>
              <a:ext cx="8411887" cy="8930852"/>
            </a:xfrm>
            <a:prstGeom prst="rect">
              <a:avLst/>
            </a:prstGeom>
          </p:spPr>
          <p:txBody>
            <a:bodyPr lIns="0" tIns="0" rIns="0" bIns="0" rtlCol="0" anchor="t">
              <a:spAutoFit/>
            </a:bodyPr>
            <a:lstStyle/>
            <a:p>
              <a:pPr>
                <a:lnSpc>
                  <a:spcPts val="4480"/>
                </a:lnSpc>
              </a:pPr>
              <a:r>
                <a:rPr lang="en-US" sz="3200" spc="96">
                  <a:solidFill>
                    <a:srgbClr val="000000"/>
                  </a:solidFill>
                  <a:latin typeface="Muli Bold"/>
                </a:rPr>
                <a:t>Zamanı ertelemek hayatı ertelemektir. Sonra yaparım demek hiçbir zaman yapamayacağım demekle eşdeğerdir.</a:t>
              </a:r>
            </a:p>
            <a:p>
              <a:pPr marL="0" lvl="0" indent="0">
                <a:lnSpc>
                  <a:spcPts val="4480"/>
                </a:lnSpc>
                <a:spcBef>
                  <a:spcPct val="0"/>
                </a:spcBef>
              </a:pPr>
              <a:r>
                <a:rPr lang="en-US" sz="3200" spc="96">
                  <a:solidFill>
                    <a:srgbClr val="000000"/>
                  </a:solidFill>
                  <a:latin typeface="Muli Bold"/>
                </a:rPr>
                <a:t>Yapmak istediğin ama ertelediğin işe başlangıç yapmak seni bu durumdan kurtarabilir. Bunu alışkanlık edin. Bugün yapabileceğin işlere bugün başla. Çünkü gelecek elinde değil.</a:t>
              </a:r>
            </a:p>
          </p:txBody>
        </p:sp>
      </p:grpSp>
      <p:sp>
        <p:nvSpPr>
          <p:cNvPr id="7" name="Freeform 7"/>
          <p:cNvSpPr/>
          <p:nvPr/>
        </p:nvSpPr>
        <p:spPr>
          <a:xfrm rot="10559285">
            <a:off x="9571469" y="1999557"/>
            <a:ext cx="7467368" cy="6109665"/>
          </a:xfrm>
          <a:custGeom>
            <a:avLst/>
            <a:gdLst/>
            <a:ahLst/>
            <a:cxnLst/>
            <a:rect l="l" t="t" r="r" b="b"/>
            <a:pathLst>
              <a:path w="7467368" h="6109665">
                <a:moveTo>
                  <a:pt x="0" y="0"/>
                </a:moveTo>
                <a:lnTo>
                  <a:pt x="7467368" y="0"/>
                </a:lnTo>
                <a:lnTo>
                  <a:pt x="7467368" y="6109665"/>
                </a:lnTo>
                <a:lnTo>
                  <a:pt x="0" y="610966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9832522" y="2335137"/>
            <a:ext cx="7664405" cy="7063602"/>
          </a:xfrm>
          <a:custGeom>
            <a:avLst/>
            <a:gdLst/>
            <a:ahLst/>
            <a:cxnLst/>
            <a:rect l="l" t="t" r="r" b="b"/>
            <a:pathLst>
              <a:path w="6945260" h="5884529">
                <a:moveTo>
                  <a:pt x="0" y="0"/>
                </a:moveTo>
                <a:lnTo>
                  <a:pt x="6945260" y="0"/>
                </a:lnTo>
                <a:lnTo>
                  <a:pt x="6945260" y="5884529"/>
                </a:lnTo>
                <a:lnTo>
                  <a:pt x="0" y="58845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rot="5252589">
            <a:off x="16778295" y="2087183"/>
            <a:ext cx="516571" cy="495908"/>
          </a:xfrm>
          <a:custGeom>
            <a:avLst/>
            <a:gdLst/>
            <a:ahLst/>
            <a:cxnLst/>
            <a:rect l="l" t="t" r="r" b="b"/>
            <a:pathLst>
              <a:path w="516571" h="495908">
                <a:moveTo>
                  <a:pt x="0" y="0"/>
                </a:moveTo>
                <a:lnTo>
                  <a:pt x="516571" y="0"/>
                </a:lnTo>
                <a:lnTo>
                  <a:pt x="516571" y="495908"/>
                </a:lnTo>
                <a:lnTo>
                  <a:pt x="0" y="495908"/>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
        <p:nvSpPr>
          <p:cNvPr id="10" name="Freeform 10"/>
          <p:cNvSpPr/>
          <p:nvPr/>
        </p:nvSpPr>
        <p:spPr>
          <a:xfrm rot="-6383107">
            <a:off x="9419052" y="8116410"/>
            <a:ext cx="513645" cy="493100"/>
          </a:xfrm>
          <a:custGeom>
            <a:avLst/>
            <a:gdLst/>
            <a:ahLst/>
            <a:cxnLst/>
            <a:rect l="l" t="t" r="r" b="b"/>
            <a:pathLst>
              <a:path w="513645" h="493100">
                <a:moveTo>
                  <a:pt x="0" y="0"/>
                </a:moveTo>
                <a:lnTo>
                  <a:pt x="513645" y="0"/>
                </a:lnTo>
                <a:lnTo>
                  <a:pt x="513645" y="493100"/>
                </a:lnTo>
                <a:lnTo>
                  <a:pt x="0" y="493100"/>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
        <p:nvSpPr>
          <p:cNvPr id="11" name="TextBox 11"/>
          <p:cNvSpPr txBox="1"/>
          <p:nvPr/>
        </p:nvSpPr>
        <p:spPr>
          <a:xfrm>
            <a:off x="9832523" y="3276535"/>
            <a:ext cx="6560641" cy="3756660"/>
          </a:xfrm>
          <a:prstGeom prst="rect">
            <a:avLst/>
          </a:prstGeom>
        </p:spPr>
        <p:txBody>
          <a:bodyPr lIns="0" tIns="0" rIns="0" bIns="0" rtlCol="0" anchor="t">
            <a:spAutoFit/>
          </a:bodyPr>
          <a:lstStyle/>
          <a:p>
            <a:pPr algn="ctr">
              <a:lnSpc>
                <a:spcPts val="14400"/>
              </a:lnSpc>
            </a:pPr>
            <a:r>
              <a:rPr lang="en-US" sz="9600" dirty="0">
                <a:solidFill>
                  <a:srgbClr val="FFE865"/>
                </a:solidFill>
                <a:latin typeface="Noot Bold"/>
              </a:rPr>
              <a:t>HEMEN </a:t>
            </a:r>
          </a:p>
          <a:p>
            <a:pPr algn="ctr">
              <a:lnSpc>
                <a:spcPts val="14400"/>
              </a:lnSpc>
              <a:spcBef>
                <a:spcPct val="0"/>
              </a:spcBef>
            </a:pPr>
            <a:r>
              <a:rPr lang="en-US" sz="9600" dirty="0">
                <a:solidFill>
                  <a:srgbClr val="FFE865"/>
                </a:solidFill>
                <a:latin typeface="Noot Bold"/>
              </a:rPr>
              <a:t>BAŞLA!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7393" y="248123"/>
            <a:ext cx="6915432" cy="10058558"/>
            <a:chOff x="0" y="0"/>
            <a:chExt cx="9220576" cy="13411411"/>
          </a:xfrm>
        </p:grpSpPr>
        <p:sp>
          <p:nvSpPr>
            <p:cNvPr id="3" name="Freeform 3"/>
            <p:cNvSpPr/>
            <p:nvPr/>
          </p:nvSpPr>
          <p:spPr>
            <a:xfrm rot="244331">
              <a:off x="57099" y="604227"/>
              <a:ext cx="5726661" cy="1811707"/>
            </a:xfrm>
            <a:custGeom>
              <a:avLst/>
              <a:gdLst/>
              <a:ahLst/>
              <a:cxnLst/>
              <a:rect l="l" t="t" r="r" b="b"/>
              <a:pathLst>
                <a:path w="5726661" h="1811707">
                  <a:moveTo>
                    <a:pt x="0" y="0"/>
                  </a:moveTo>
                  <a:lnTo>
                    <a:pt x="5726661" y="0"/>
                  </a:lnTo>
                  <a:lnTo>
                    <a:pt x="5726661" y="1811707"/>
                  </a:lnTo>
                  <a:lnTo>
                    <a:pt x="0" y="181170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539336" y="76200"/>
              <a:ext cx="4942134" cy="2791885"/>
            </a:xfrm>
            <a:prstGeom prst="rect">
              <a:avLst/>
            </a:prstGeom>
          </p:spPr>
          <p:txBody>
            <a:bodyPr lIns="0" tIns="0" rIns="0" bIns="0" rtlCol="0" anchor="t">
              <a:spAutoFit/>
            </a:bodyPr>
            <a:lstStyle/>
            <a:p>
              <a:pPr algn="just">
                <a:lnSpc>
                  <a:spcPts val="8144"/>
                </a:lnSpc>
              </a:pPr>
              <a:r>
                <a:rPr lang="en-US" sz="7404">
                  <a:solidFill>
                    <a:srgbClr val="000000"/>
                  </a:solidFill>
                  <a:latin typeface="Amatic SC Bold"/>
                </a:rPr>
                <a:t>ÖNCELİK BELİRLEMEMEK</a:t>
              </a:r>
            </a:p>
          </p:txBody>
        </p:sp>
        <p:sp>
          <p:nvSpPr>
            <p:cNvPr id="5" name="TextBox 5"/>
            <p:cNvSpPr txBox="1"/>
            <p:nvPr/>
          </p:nvSpPr>
          <p:spPr>
            <a:xfrm>
              <a:off x="569913" y="2981960"/>
              <a:ext cx="8650663" cy="10429452"/>
            </a:xfrm>
            <a:prstGeom prst="rect">
              <a:avLst/>
            </a:prstGeom>
          </p:spPr>
          <p:txBody>
            <a:bodyPr lIns="0" tIns="0" rIns="0" bIns="0" rtlCol="0" anchor="t">
              <a:spAutoFit/>
            </a:bodyPr>
            <a:lstStyle/>
            <a:p>
              <a:pPr marL="0" lvl="0" indent="0">
                <a:lnSpc>
                  <a:spcPts val="4480"/>
                </a:lnSpc>
                <a:spcBef>
                  <a:spcPct val="0"/>
                </a:spcBef>
              </a:pPr>
              <a:r>
                <a:rPr lang="en-US" sz="3200" spc="96">
                  <a:solidFill>
                    <a:srgbClr val="000000"/>
                  </a:solidFill>
                  <a:latin typeface="Muli Bold"/>
                </a:rPr>
                <a:t>Her iş aynı önem ve aciliyette olmaz. Bazıları çok önemli olur ama acil olmaz. Bazıları acil olsa da önemli olmaz. Bazen hem acil hem önemli olur. Yapman gereken ise işlerini aciliyet ve öneme göre sıralayabilmekdir.  Ör: İleri bir tarihte gireceğin LGS önemlidir ama okuldaki bir yazılı Lgsye göre daha acildir.  Yazılıya hiç çalişmaz da LGS çalışıyorum dersen önceliğini iyi belirleyememiş olursun.</a:t>
              </a:r>
            </a:p>
          </p:txBody>
        </p:sp>
      </p:grpSp>
      <p:sp>
        <p:nvSpPr>
          <p:cNvPr id="6" name="Freeform 6"/>
          <p:cNvSpPr/>
          <p:nvPr/>
        </p:nvSpPr>
        <p:spPr>
          <a:xfrm rot="10559285">
            <a:off x="9571469" y="1999557"/>
            <a:ext cx="7467368" cy="6109665"/>
          </a:xfrm>
          <a:custGeom>
            <a:avLst/>
            <a:gdLst/>
            <a:ahLst/>
            <a:cxnLst/>
            <a:rect l="l" t="t" r="r" b="b"/>
            <a:pathLst>
              <a:path w="7467368" h="6109665">
                <a:moveTo>
                  <a:pt x="0" y="0"/>
                </a:moveTo>
                <a:lnTo>
                  <a:pt x="7467368" y="0"/>
                </a:lnTo>
                <a:lnTo>
                  <a:pt x="7467368" y="6109665"/>
                </a:lnTo>
                <a:lnTo>
                  <a:pt x="0" y="610966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9832523" y="2335137"/>
            <a:ext cx="6945260" cy="5884529"/>
          </a:xfrm>
          <a:custGeom>
            <a:avLst/>
            <a:gdLst/>
            <a:ahLst/>
            <a:cxnLst/>
            <a:rect l="l" t="t" r="r" b="b"/>
            <a:pathLst>
              <a:path w="6945260" h="5884529">
                <a:moveTo>
                  <a:pt x="0" y="0"/>
                </a:moveTo>
                <a:lnTo>
                  <a:pt x="6945260" y="0"/>
                </a:lnTo>
                <a:lnTo>
                  <a:pt x="6945260" y="5884529"/>
                </a:lnTo>
                <a:lnTo>
                  <a:pt x="0" y="58845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8" name="Group 8"/>
          <p:cNvGrpSpPr>
            <a:grpSpLocks noChangeAspect="1"/>
          </p:cNvGrpSpPr>
          <p:nvPr/>
        </p:nvGrpSpPr>
        <p:grpSpPr>
          <a:xfrm>
            <a:off x="10180673" y="2917436"/>
            <a:ext cx="5888554" cy="4273909"/>
            <a:chOff x="0" y="0"/>
            <a:chExt cx="2899410" cy="2104390"/>
          </a:xfrm>
        </p:grpSpPr>
        <p:sp>
          <p:nvSpPr>
            <p:cNvPr id="9" name="Freeform 9"/>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8"/>
              <a:stretch>
                <a:fillRect l="-8226" r="-8226"/>
              </a:stretch>
            </a:blipFill>
          </p:spPr>
        </p:sp>
      </p:grpSp>
      <p:sp>
        <p:nvSpPr>
          <p:cNvPr id="10" name="Freeform 10"/>
          <p:cNvSpPr/>
          <p:nvPr/>
        </p:nvSpPr>
        <p:spPr>
          <a:xfrm rot="5252589">
            <a:off x="16778295" y="2087183"/>
            <a:ext cx="516571" cy="495908"/>
          </a:xfrm>
          <a:custGeom>
            <a:avLst/>
            <a:gdLst/>
            <a:ahLst/>
            <a:cxnLst/>
            <a:rect l="l" t="t" r="r" b="b"/>
            <a:pathLst>
              <a:path w="516571" h="495908">
                <a:moveTo>
                  <a:pt x="0" y="0"/>
                </a:moveTo>
                <a:lnTo>
                  <a:pt x="516571" y="0"/>
                </a:lnTo>
                <a:lnTo>
                  <a:pt x="516571" y="495908"/>
                </a:lnTo>
                <a:lnTo>
                  <a:pt x="0" y="495908"/>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sp>
        <p:nvSpPr>
          <p:cNvPr id="11" name="Freeform 11"/>
          <p:cNvSpPr/>
          <p:nvPr/>
        </p:nvSpPr>
        <p:spPr>
          <a:xfrm rot="-6383107">
            <a:off x="9419052" y="8116410"/>
            <a:ext cx="513645" cy="493100"/>
          </a:xfrm>
          <a:custGeom>
            <a:avLst/>
            <a:gdLst/>
            <a:ahLst/>
            <a:cxnLst/>
            <a:rect l="l" t="t" r="r" b="b"/>
            <a:pathLst>
              <a:path w="513645" h="493100">
                <a:moveTo>
                  <a:pt x="0" y="0"/>
                </a:moveTo>
                <a:lnTo>
                  <a:pt x="513645" y="0"/>
                </a:lnTo>
                <a:lnTo>
                  <a:pt x="513645" y="493100"/>
                </a:lnTo>
                <a:lnTo>
                  <a:pt x="0" y="493100"/>
                </a:lnTo>
                <a:lnTo>
                  <a:pt x="0" y="0"/>
                </a:lnTo>
                <a:close/>
              </a:path>
            </a:pathLst>
          </a:custGeom>
          <a:blipFill>
            <a:blip r:embed="rId9" cstate="print">
              <a:extLst>
                <a:ext uri="{96DAC541-7B7A-43D3-8B79-37D633B846F1}">
                  <asvg:svgBlip xmlns="" xmlns:asvg="http://schemas.microsoft.com/office/drawing/2016/SVG/main" r:embed="rId10"/>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824436" y="144594"/>
            <a:ext cx="6504378" cy="9997812"/>
            <a:chOff x="0" y="0"/>
            <a:chExt cx="8672504" cy="13330416"/>
          </a:xfrm>
        </p:grpSpPr>
        <p:sp>
          <p:nvSpPr>
            <p:cNvPr id="3" name="Freeform 3"/>
            <p:cNvSpPr/>
            <p:nvPr/>
          </p:nvSpPr>
          <p:spPr>
            <a:xfrm rot="244331">
              <a:off x="53705" y="667395"/>
              <a:ext cx="5386268" cy="1704019"/>
            </a:xfrm>
            <a:custGeom>
              <a:avLst/>
              <a:gdLst/>
              <a:ahLst/>
              <a:cxnLst/>
              <a:rect l="l" t="t" r="r" b="b"/>
              <a:pathLst>
                <a:path w="5386268" h="1704019">
                  <a:moveTo>
                    <a:pt x="0" y="0"/>
                  </a:moveTo>
                  <a:lnTo>
                    <a:pt x="5386268" y="0"/>
                  </a:lnTo>
                  <a:lnTo>
                    <a:pt x="5386268" y="1704019"/>
                  </a:lnTo>
                  <a:lnTo>
                    <a:pt x="0" y="170401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507278" y="66675"/>
              <a:ext cx="4648373" cy="2829097"/>
            </a:xfrm>
            <a:prstGeom prst="rect">
              <a:avLst/>
            </a:prstGeom>
          </p:spPr>
          <p:txBody>
            <a:bodyPr lIns="0" tIns="0" rIns="0" bIns="0" rtlCol="0" anchor="t">
              <a:spAutoFit/>
            </a:bodyPr>
            <a:lstStyle/>
            <a:p>
              <a:pPr>
                <a:lnSpc>
                  <a:spcPts val="8511"/>
                </a:lnSpc>
              </a:pPr>
              <a:r>
                <a:rPr lang="en-US" sz="7738">
                  <a:solidFill>
                    <a:srgbClr val="000000"/>
                  </a:solidFill>
                  <a:latin typeface="Amatic SC Bold"/>
                </a:rPr>
                <a:t>SOSYAL MEDYA</a:t>
              </a:r>
            </a:p>
          </p:txBody>
        </p:sp>
        <p:sp>
          <p:nvSpPr>
            <p:cNvPr id="5" name="TextBox 5"/>
            <p:cNvSpPr txBox="1"/>
            <p:nvPr/>
          </p:nvSpPr>
          <p:spPr>
            <a:xfrm>
              <a:off x="536037" y="2900964"/>
              <a:ext cx="8136467" cy="10429452"/>
            </a:xfrm>
            <a:prstGeom prst="rect">
              <a:avLst/>
            </a:prstGeom>
          </p:spPr>
          <p:txBody>
            <a:bodyPr lIns="0" tIns="0" rIns="0" bIns="0" rtlCol="0" anchor="t">
              <a:spAutoFit/>
            </a:bodyPr>
            <a:lstStyle/>
            <a:p>
              <a:pPr marL="0" lvl="0" indent="0">
                <a:lnSpc>
                  <a:spcPts val="4480"/>
                </a:lnSpc>
                <a:spcBef>
                  <a:spcPct val="0"/>
                </a:spcBef>
              </a:pPr>
              <a:r>
                <a:rPr lang="en-US" sz="3200" spc="96">
                  <a:solidFill>
                    <a:srgbClr val="000000"/>
                  </a:solidFill>
                  <a:latin typeface="Muli Bold"/>
                </a:rPr>
                <a:t>Youtube, Facebook, Whatsapp, İnstagram...İnsanlarla ekran başından iletişim kurduğun ortam sosyal medya. Yeni neslin en büyük zaman tuzağı diyebiliriz. Tamamen uzak durmak mümkün mü? Bu senin bileceğin iş ama uzak durmak benim için zor diyorsan da kendini ne kadar kontrol edebiliyorsun, bu konuda ne kadar güçlüsün burada ortaya çıkacak.</a:t>
              </a:r>
            </a:p>
          </p:txBody>
        </p:sp>
      </p:grpSp>
      <p:sp>
        <p:nvSpPr>
          <p:cNvPr id="6" name="Freeform 6"/>
          <p:cNvSpPr/>
          <p:nvPr/>
        </p:nvSpPr>
        <p:spPr>
          <a:xfrm rot="10559285">
            <a:off x="9571469" y="1999557"/>
            <a:ext cx="7467368" cy="6109665"/>
          </a:xfrm>
          <a:custGeom>
            <a:avLst/>
            <a:gdLst/>
            <a:ahLst/>
            <a:cxnLst/>
            <a:rect l="l" t="t" r="r" b="b"/>
            <a:pathLst>
              <a:path w="7467368" h="6109665">
                <a:moveTo>
                  <a:pt x="0" y="0"/>
                </a:moveTo>
                <a:lnTo>
                  <a:pt x="7467368" y="0"/>
                </a:lnTo>
                <a:lnTo>
                  <a:pt x="7467368" y="6109665"/>
                </a:lnTo>
                <a:lnTo>
                  <a:pt x="0" y="610966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Freeform 7"/>
          <p:cNvSpPr/>
          <p:nvPr/>
        </p:nvSpPr>
        <p:spPr>
          <a:xfrm>
            <a:off x="9832523" y="2335137"/>
            <a:ext cx="6945260" cy="5884529"/>
          </a:xfrm>
          <a:custGeom>
            <a:avLst/>
            <a:gdLst/>
            <a:ahLst/>
            <a:cxnLst/>
            <a:rect l="l" t="t" r="r" b="b"/>
            <a:pathLst>
              <a:path w="6945260" h="5884529">
                <a:moveTo>
                  <a:pt x="0" y="0"/>
                </a:moveTo>
                <a:lnTo>
                  <a:pt x="6945260" y="0"/>
                </a:lnTo>
                <a:lnTo>
                  <a:pt x="6945260" y="5884529"/>
                </a:lnTo>
                <a:lnTo>
                  <a:pt x="0" y="58845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8" name="Freeform 8"/>
          <p:cNvSpPr/>
          <p:nvPr/>
        </p:nvSpPr>
        <p:spPr>
          <a:xfrm rot="5252589">
            <a:off x="16778295" y="2087183"/>
            <a:ext cx="516571" cy="495908"/>
          </a:xfrm>
          <a:custGeom>
            <a:avLst/>
            <a:gdLst/>
            <a:ahLst/>
            <a:cxnLst/>
            <a:rect l="l" t="t" r="r" b="b"/>
            <a:pathLst>
              <a:path w="516571" h="495908">
                <a:moveTo>
                  <a:pt x="0" y="0"/>
                </a:moveTo>
                <a:lnTo>
                  <a:pt x="516571" y="0"/>
                </a:lnTo>
                <a:lnTo>
                  <a:pt x="516571" y="495908"/>
                </a:lnTo>
                <a:lnTo>
                  <a:pt x="0" y="495908"/>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
        <p:nvSpPr>
          <p:cNvPr id="9" name="Freeform 9"/>
          <p:cNvSpPr/>
          <p:nvPr/>
        </p:nvSpPr>
        <p:spPr>
          <a:xfrm rot="-6383107">
            <a:off x="9419052" y="8116410"/>
            <a:ext cx="513645" cy="493100"/>
          </a:xfrm>
          <a:custGeom>
            <a:avLst/>
            <a:gdLst/>
            <a:ahLst/>
            <a:cxnLst/>
            <a:rect l="l" t="t" r="r" b="b"/>
            <a:pathLst>
              <a:path w="513645" h="493100">
                <a:moveTo>
                  <a:pt x="0" y="0"/>
                </a:moveTo>
                <a:lnTo>
                  <a:pt x="513645" y="0"/>
                </a:lnTo>
                <a:lnTo>
                  <a:pt x="513645" y="493100"/>
                </a:lnTo>
                <a:lnTo>
                  <a:pt x="0" y="493100"/>
                </a:lnTo>
                <a:lnTo>
                  <a:pt x="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9984859" y="2800384"/>
            <a:ext cx="5203085" cy="4508013"/>
          </a:xfrm>
          <a:custGeom>
            <a:avLst/>
            <a:gdLst/>
            <a:ahLst/>
            <a:cxnLst/>
            <a:rect l="l" t="t" r="r" b="b"/>
            <a:pathLst>
              <a:path w="5203085" h="4508013">
                <a:moveTo>
                  <a:pt x="0" y="0"/>
                </a:moveTo>
                <a:lnTo>
                  <a:pt x="5203085" y="0"/>
                </a:lnTo>
                <a:lnTo>
                  <a:pt x="5203085" y="4508012"/>
                </a:lnTo>
                <a:lnTo>
                  <a:pt x="0" y="4508012"/>
                </a:lnTo>
                <a:lnTo>
                  <a:pt x="0" y="0"/>
                </a:lnTo>
                <a:close/>
              </a:path>
            </a:pathLst>
          </a:custGeom>
          <a:blipFill>
            <a:blip r:embed="rId10"/>
            <a:stretch>
              <a:fillRect t="-7709" b="-7709"/>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683</Words>
  <Application>Microsoft Office PowerPoint</Application>
  <PresentationFormat>Özel</PresentationFormat>
  <Paragraphs>50</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Amatic SC Bold</vt:lpstr>
      <vt:lpstr>Noot Bold</vt:lpstr>
      <vt:lpstr>Calibri</vt:lpstr>
      <vt:lpstr>Muli Bold</vt:lpstr>
      <vt:lpstr>Muli Bold Bold</vt:lpstr>
      <vt:lpstr>Arial</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HAZİNE DÜŞMANLARI</dc:title>
  <dc:creator>HP</dc:creator>
  <cp:lastModifiedBy>HP</cp:lastModifiedBy>
  <cp:revision>3</cp:revision>
  <dcterms:created xsi:type="dcterms:W3CDTF">2006-08-16T00:00:00Z</dcterms:created>
  <dcterms:modified xsi:type="dcterms:W3CDTF">2023-12-06T12:09:22Z</dcterms:modified>
  <dc:identifier>DAEPWulj7Hk</dc:identifier>
</cp:coreProperties>
</file>