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6"/>
  </p:notesMasterIdLst>
  <p:handoutMasterIdLst>
    <p:handoutMasterId r:id="rId17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76"/>
            <p14:sldId id="585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3" autoAdjust="0"/>
    <p:restoredTop sz="87227" autoAdjust="0"/>
  </p:normalViewPr>
  <p:slideViewPr>
    <p:cSldViewPr snapToGrid="0">
      <p:cViewPr varScale="1">
        <p:scale>
          <a:sx n="65" d="100"/>
          <a:sy n="65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6.12.2023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9353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06/12/2023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06/12/2023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06/12/2023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06/12/2023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3116" y="2180299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82880" y="325755"/>
            <a:ext cx="87782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VERİMLİ DERS ÇALIŞMA </a:t>
            </a:r>
            <a:r>
              <a:rPr lang="tr-TR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1657350" y="3611880"/>
            <a:ext cx="6139854" cy="320617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KIRIKHAN RAM</a:t>
            </a:r>
            <a:endParaRPr lang="tr-TR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10687</TotalTime>
  <Words>480</Words>
  <Application>Microsoft Office PowerPoint</Application>
  <PresentationFormat>Ekran Gösterisi (4:3)</PresentationFormat>
  <Paragraphs>139</Paragraphs>
  <Slides>14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</vt:lpstr>
      <vt:lpstr>Entypo</vt:lpstr>
      <vt:lpstr>Signika Negative</vt:lpstr>
      <vt:lpstr>ubuntu</vt:lpstr>
      <vt:lpstr>Office Theme</vt:lpstr>
      <vt:lpstr>PowerPoint Sunusu</vt:lpstr>
      <vt:lpstr>Neden Verimli Çalışmalıyız?</vt:lpstr>
      <vt:lpstr>Verimli Çalışmak İçin</vt:lpstr>
      <vt:lpstr>PowerPoint Sunusu</vt:lpstr>
      <vt:lpstr>PowerPoint Sunusu</vt:lpstr>
      <vt:lpstr>Tekrar Yapın.</vt:lpstr>
      <vt:lpstr>Tekrar Yapmadığınızda</vt:lpstr>
      <vt:lpstr>Kitap Okuyun</vt:lpstr>
      <vt:lpstr>Nasıl İyi Öğreniriz?</vt:lpstr>
      <vt:lpstr>PowerPoint Sunusu</vt:lpstr>
      <vt:lpstr>PowerPoint Sunusu</vt:lpstr>
      <vt:lpstr>PowerPoint Sunusu</vt:lpstr>
      <vt:lpstr>ÇALIŞIRKEN BUNLARA DİKKAT!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HP</cp:lastModifiedBy>
  <cp:revision>551</cp:revision>
  <dcterms:created xsi:type="dcterms:W3CDTF">2014-12-21T04:26:02Z</dcterms:created>
  <dcterms:modified xsi:type="dcterms:W3CDTF">2023-12-06T11:55:38Z</dcterms:modified>
</cp:coreProperties>
</file>